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33"/>
  </p:notesMasterIdLst>
  <p:sldIdLst>
    <p:sldId id="310" r:id="rId6"/>
    <p:sldId id="327" r:id="rId7"/>
    <p:sldId id="311" r:id="rId8"/>
    <p:sldId id="329" r:id="rId9"/>
    <p:sldId id="295" r:id="rId10"/>
    <p:sldId id="296" r:id="rId11"/>
    <p:sldId id="307" r:id="rId12"/>
    <p:sldId id="265" r:id="rId13"/>
    <p:sldId id="312" r:id="rId14"/>
    <p:sldId id="313" r:id="rId15"/>
    <p:sldId id="267" r:id="rId16"/>
    <p:sldId id="314" r:id="rId17"/>
    <p:sldId id="260" r:id="rId18"/>
    <p:sldId id="261" r:id="rId19"/>
    <p:sldId id="298" r:id="rId20"/>
    <p:sldId id="306" r:id="rId21"/>
    <p:sldId id="273" r:id="rId22"/>
    <p:sldId id="339" r:id="rId23"/>
    <p:sldId id="337" r:id="rId24"/>
    <p:sldId id="340" r:id="rId25"/>
    <p:sldId id="301" r:id="rId26"/>
    <p:sldId id="335" r:id="rId27"/>
    <p:sldId id="286" r:id="rId28"/>
    <p:sldId id="285" r:id="rId29"/>
    <p:sldId id="304" r:id="rId30"/>
    <p:sldId id="322" r:id="rId31"/>
    <p:sldId id="33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AF9E8B-D6FF-429D-9B6E-8CDD1B9AF9D4}">
          <p14:sldIdLst>
            <p14:sldId id="310"/>
            <p14:sldId id="327"/>
            <p14:sldId id="311"/>
            <p14:sldId id="329"/>
            <p14:sldId id="295"/>
            <p14:sldId id="296"/>
            <p14:sldId id="307"/>
            <p14:sldId id="265"/>
            <p14:sldId id="312"/>
            <p14:sldId id="313"/>
            <p14:sldId id="267"/>
            <p14:sldId id="314"/>
            <p14:sldId id="260"/>
            <p14:sldId id="261"/>
            <p14:sldId id="298"/>
            <p14:sldId id="306"/>
            <p14:sldId id="273"/>
            <p14:sldId id="339"/>
            <p14:sldId id="337"/>
            <p14:sldId id="340"/>
            <p14:sldId id="301"/>
            <p14:sldId id="335"/>
            <p14:sldId id="286"/>
            <p14:sldId id="285"/>
            <p14:sldId id="304"/>
            <p14:sldId id="322"/>
            <p14:sldId id="33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82F2AA-6A44-F5D6-2143-069FBD911D84}" name="Rosen,Jay M" initials="JR" userId="S::jayrosen@ufl.edu::6232dac5-ee89-414a-ac1c-c3399a99235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F90954-5880-4082-806D-AA602427BFC5}" v="1" dt="2024-04-22T03:09:59.162"/>
    <p1510:client id="{2A5AA7CB-E5CB-B9EA-FF11-B5EC3419FA65}" v="2539" dt="2024-04-22T01:18:48.111"/>
    <p1510:client id="{2DBE84DF-90BC-4A87-95E6-B6B0D3C061F3}" v="257" dt="2024-04-21T19:32:38.362"/>
    <p1510:client id="{4B324E03-4C17-4162-9919-0B02BCA8CA11}" v="24" dt="2024-04-21T19:22:47.901"/>
    <p1510:client id="{56DD6771-F3FC-41B8-8202-B6F1C0149588}" v="520" dt="2024-04-21T22:11:41.918"/>
    <p1510:client id="{570B9242-D036-4909-B685-3F4EBDA4A332}" v="21" dt="2024-04-21T21:12:02.773"/>
    <p1510:client id="{8E2DB012-081C-6085-E0B3-28686CC5D4D3}" v="6" dt="2024-04-21T15:57:01.174"/>
    <p1510:client id="{98162AB9-27F1-4645-B63B-C7D2C9C50C22}" v="156" dt="2024-04-21T23:51:29.880"/>
    <p1510:client id="{AD68EC6A-5AF8-BEEF-43BF-C2AB47A79E3F}" v="460" dt="2024-04-22T01:05:10.563"/>
    <p1510:client id="{B8A17037-729C-4B90-8CFE-691A71C9F85E}" v="1861" dt="2024-04-22T00:16:24.435"/>
    <p1510:client id="{BA0E66DB-7811-4E57-962D-9114D15EEC5A}" v="1315" dt="2024-04-21T19:11:58.592"/>
    <p1510:client id="{D1FA4816-2E9B-D42C-42CE-128244A26F97}" v="186" dt="2024-04-21T20:14:46.373"/>
    <p1510:client id="{E81681DC-D57F-30F5-C2D2-F0AF218E5168}" v="574" dt="2024-04-21T22:03:59.094"/>
    <p1510:client id="{F8CBDBDB-828E-74AD-9B40-C459B7B746F7}" v="584" dt="2024-04-21T18:55:32.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en,Jay M" userId="S::jayrosen@ufl.edu::6232dac5-ee89-414a-ac1c-c3399a992350" providerId="AD" clId="Web-{98162AB9-27F1-4645-B63B-C7D2C9C50C22}"/>
    <pc:docChg chg="delSld modSld modSection">
      <pc:chgData name="Rosen,Jay M" userId="S::jayrosen@ufl.edu::6232dac5-ee89-414a-ac1c-c3399a992350" providerId="AD" clId="Web-{98162AB9-27F1-4645-B63B-C7D2C9C50C22}" dt="2024-04-21T23:51:29.880" v="144" actId="20577"/>
      <pc:docMkLst>
        <pc:docMk/>
      </pc:docMkLst>
      <pc:sldChg chg="modSp">
        <pc:chgData name="Rosen,Jay M" userId="S::jayrosen@ufl.edu::6232dac5-ee89-414a-ac1c-c3399a992350" providerId="AD" clId="Web-{98162AB9-27F1-4645-B63B-C7D2C9C50C22}" dt="2024-04-21T23:51:29.880" v="144" actId="20577"/>
        <pc:sldMkLst>
          <pc:docMk/>
          <pc:sldMk cId="4150415547" sldId="298"/>
        </pc:sldMkLst>
        <pc:spChg chg="mod">
          <ac:chgData name="Rosen,Jay M" userId="S::jayrosen@ufl.edu::6232dac5-ee89-414a-ac1c-c3399a992350" providerId="AD" clId="Web-{98162AB9-27F1-4645-B63B-C7D2C9C50C22}" dt="2024-04-21T23:51:29.880" v="144" actId="20577"/>
          <ac:spMkLst>
            <pc:docMk/>
            <pc:sldMk cId="4150415547" sldId="298"/>
            <ac:spMk id="3" creationId="{09CE0CC6-051C-95D8-45DB-E528C8432A69}"/>
          </ac:spMkLst>
        </pc:spChg>
      </pc:sldChg>
      <pc:sldChg chg="modSp">
        <pc:chgData name="Rosen,Jay M" userId="S::jayrosen@ufl.edu::6232dac5-ee89-414a-ac1c-c3399a992350" providerId="AD" clId="Web-{98162AB9-27F1-4645-B63B-C7D2C9C50C22}" dt="2024-04-21T23:37:18.564" v="2" actId="20577"/>
        <pc:sldMkLst>
          <pc:docMk/>
          <pc:sldMk cId="1620310504" sldId="299"/>
        </pc:sldMkLst>
        <pc:spChg chg="mod">
          <ac:chgData name="Rosen,Jay M" userId="S::jayrosen@ufl.edu::6232dac5-ee89-414a-ac1c-c3399a992350" providerId="AD" clId="Web-{98162AB9-27F1-4645-B63B-C7D2C9C50C22}" dt="2024-04-21T23:37:18.564" v="2" actId="20577"/>
          <ac:spMkLst>
            <pc:docMk/>
            <pc:sldMk cId="1620310504" sldId="299"/>
            <ac:spMk id="3" creationId="{0533CAE2-58D5-8601-50A9-2001840D305D}"/>
          </ac:spMkLst>
        </pc:spChg>
      </pc:sldChg>
      <pc:sldChg chg="addSp delSp modSp del mod setBg">
        <pc:chgData name="Rosen,Jay M" userId="S::jayrosen@ufl.edu::6232dac5-ee89-414a-ac1c-c3399a992350" providerId="AD" clId="Web-{98162AB9-27F1-4645-B63B-C7D2C9C50C22}" dt="2024-04-21T23:43:56.331" v="82"/>
        <pc:sldMkLst>
          <pc:docMk/>
          <pc:sldMk cId="2172618005" sldId="322"/>
        </pc:sldMkLst>
        <pc:spChg chg="mod">
          <ac:chgData name="Rosen,Jay M" userId="S::jayrosen@ufl.edu::6232dac5-ee89-414a-ac1c-c3399a992350" providerId="AD" clId="Web-{98162AB9-27F1-4645-B63B-C7D2C9C50C22}" dt="2024-04-21T23:43:56.331" v="82"/>
          <ac:spMkLst>
            <pc:docMk/>
            <pc:sldMk cId="2172618005" sldId="322"/>
            <ac:spMk id="2" creationId="{69B8112F-0079-ADB7-A39F-86B18CABE2FA}"/>
          </ac:spMkLst>
        </pc:spChg>
        <pc:spChg chg="mod">
          <ac:chgData name="Rosen,Jay M" userId="S::jayrosen@ufl.edu::6232dac5-ee89-414a-ac1c-c3399a992350" providerId="AD" clId="Web-{98162AB9-27F1-4645-B63B-C7D2C9C50C22}" dt="2024-04-21T23:43:56.331" v="82"/>
          <ac:spMkLst>
            <pc:docMk/>
            <pc:sldMk cId="2172618005" sldId="322"/>
            <ac:spMk id="3" creationId="{0C2331A7-8B04-CE28-F82F-8188EA234098}"/>
          </ac:spMkLst>
        </pc:spChg>
        <pc:spChg chg="add del">
          <ac:chgData name="Rosen,Jay M" userId="S::jayrosen@ufl.edu::6232dac5-ee89-414a-ac1c-c3399a992350" providerId="AD" clId="Web-{98162AB9-27F1-4645-B63B-C7D2C9C50C22}" dt="2024-04-21T23:43:56.331" v="82"/>
          <ac:spMkLst>
            <pc:docMk/>
            <pc:sldMk cId="2172618005" sldId="322"/>
            <ac:spMk id="9" creationId="{E51BA4DF-2BD4-4EC2-B1DB-B27C8AC71864}"/>
          </ac:spMkLst>
        </pc:spChg>
        <pc:picChg chg="add del">
          <ac:chgData name="Rosen,Jay M" userId="S::jayrosen@ufl.edu::6232dac5-ee89-414a-ac1c-c3399a992350" providerId="AD" clId="Web-{98162AB9-27F1-4645-B63B-C7D2C9C50C22}" dt="2024-04-21T23:43:56.331" v="82"/>
          <ac:picMkLst>
            <pc:docMk/>
            <pc:sldMk cId="2172618005" sldId="322"/>
            <ac:picMk id="5" creationId="{99C57DD8-F29F-1115-4354-AFC85EB3BDA0}"/>
          </ac:picMkLst>
        </pc:picChg>
      </pc:sldChg>
      <pc:sldChg chg="del">
        <pc:chgData name="Rosen,Jay M" userId="S::jayrosen@ufl.edu::6232dac5-ee89-414a-ac1c-c3399a992350" providerId="AD" clId="Web-{98162AB9-27F1-4645-B63B-C7D2C9C50C22}" dt="2024-04-21T23:39:15.100" v="27"/>
        <pc:sldMkLst>
          <pc:docMk/>
          <pc:sldMk cId="1143168534" sldId="324"/>
        </pc:sldMkLst>
      </pc:sldChg>
      <pc:sldChg chg="modSp">
        <pc:chgData name="Rosen,Jay M" userId="S::jayrosen@ufl.edu::6232dac5-ee89-414a-ac1c-c3399a992350" providerId="AD" clId="Web-{98162AB9-27F1-4645-B63B-C7D2C9C50C22}" dt="2024-04-21T23:47:31.543" v="95" actId="20577"/>
        <pc:sldMkLst>
          <pc:docMk/>
          <pc:sldMk cId="611382279" sldId="329"/>
        </pc:sldMkLst>
        <pc:spChg chg="mod">
          <ac:chgData name="Rosen,Jay M" userId="S::jayrosen@ufl.edu::6232dac5-ee89-414a-ac1c-c3399a992350" providerId="AD" clId="Web-{98162AB9-27F1-4645-B63B-C7D2C9C50C22}" dt="2024-04-21T23:47:31.543" v="95" actId="20577"/>
          <ac:spMkLst>
            <pc:docMk/>
            <pc:sldMk cId="611382279" sldId="329"/>
            <ac:spMk id="6" creationId="{E6CDD0E7-5E3F-B7EC-4158-45595B7C4F80}"/>
          </ac:spMkLst>
        </pc:spChg>
      </pc:sldChg>
      <pc:sldChg chg="modSp">
        <pc:chgData name="Rosen,Jay M" userId="S::jayrosen@ufl.edu::6232dac5-ee89-414a-ac1c-c3399a992350" providerId="AD" clId="Web-{98162AB9-27F1-4645-B63B-C7D2C9C50C22}" dt="2024-04-21T23:40:27.338" v="36" actId="20577"/>
        <pc:sldMkLst>
          <pc:docMk/>
          <pc:sldMk cId="3286169750" sldId="336"/>
        </pc:sldMkLst>
        <pc:spChg chg="mod">
          <ac:chgData name="Rosen,Jay M" userId="S::jayrosen@ufl.edu::6232dac5-ee89-414a-ac1c-c3399a992350" providerId="AD" clId="Web-{98162AB9-27F1-4645-B63B-C7D2C9C50C22}" dt="2024-04-21T23:40:27.338" v="36" actId="20577"/>
          <ac:spMkLst>
            <pc:docMk/>
            <pc:sldMk cId="3286169750" sldId="336"/>
            <ac:spMk id="3" creationId="{740685D9-EC0C-A15A-98F3-1DB8C7585C2E}"/>
          </ac:spMkLst>
        </pc:spChg>
      </pc:sldChg>
    </pc:docChg>
  </pc:docChgLst>
  <pc:docChgLst>
    <pc:chgData name="Wang,Xiaoshan" userId="S::xiaoshanwang@ufl.edu::9e96070c-8216-4283-93de-ae52359e695f" providerId="AD" clId="Web-{D1FA4816-2E9B-D42C-42CE-128244A26F97}"/>
    <pc:docChg chg="addSld delSld modSld modSection">
      <pc:chgData name="Wang,Xiaoshan" userId="S::xiaoshanwang@ufl.edu::9e96070c-8216-4283-93de-ae52359e695f" providerId="AD" clId="Web-{D1FA4816-2E9B-D42C-42CE-128244A26F97}" dt="2024-04-21T20:14:45.529" v="188" actId="20577"/>
      <pc:docMkLst>
        <pc:docMk/>
      </pc:docMkLst>
      <pc:sldChg chg="addSp modSp mod setBg">
        <pc:chgData name="Wang,Xiaoshan" userId="S::xiaoshanwang@ufl.edu::9e96070c-8216-4283-93de-ae52359e695f" providerId="AD" clId="Web-{D1FA4816-2E9B-D42C-42CE-128244A26F97}" dt="2024-04-21T19:55:18.474" v="70"/>
        <pc:sldMkLst>
          <pc:docMk/>
          <pc:sldMk cId="1256145933" sldId="296"/>
        </pc:sldMkLst>
        <pc:spChg chg="mod ord">
          <ac:chgData name="Wang,Xiaoshan" userId="S::xiaoshanwang@ufl.edu::9e96070c-8216-4283-93de-ae52359e695f" providerId="AD" clId="Web-{D1FA4816-2E9B-D42C-42CE-128244A26F97}" dt="2024-04-21T19:55:18.474" v="70"/>
          <ac:spMkLst>
            <pc:docMk/>
            <pc:sldMk cId="1256145933" sldId="296"/>
            <ac:spMk id="2" creationId="{BA0AB70C-C138-05F3-4023-11752F12403C}"/>
          </ac:spMkLst>
        </pc:spChg>
        <pc:spChg chg="mod ord">
          <ac:chgData name="Wang,Xiaoshan" userId="S::xiaoshanwang@ufl.edu::9e96070c-8216-4283-93de-ae52359e695f" providerId="AD" clId="Web-{D1FA4816-2E9B-D42C-42CE-128244A26F97}" dt="2024-04-21T19:55:18.474" v="70"/>
          <ac:spMkLst>
            <pc:docMk/>
            <pc:sldMk cId="1256145933" sldId="296"/>
            <ac:spMk id="3" creationId="{E97839A4-8DC6-5538-ABC1-7CABE4EB0553}"/>
          </ac:spMkLst>
        </pc:spChg>
        <pc:spChg chg="add">
          <ac:chgData name="Wang,Xiaoshan" userId="S::xiaoshanwang@ufl.edu::9e96070c-8216-4283-93de-ae52359e695f" providerId="AD" clId="Web-{D1FA4816-2E9B-D42C-42CE-128244A26F97}" dt="2024-04-21T19:55:18.474" v="70"/>
          <ac:spMkLst>
            <pc:docMk/>
            <pc:sldMk cId="1256145933" sldId="296"/>
            <ac:spMk id="12" creationId="{FAF68CB5-D519-4070-A998-B86F0FBCD10C}"/>
          </ac:spMkLst>
        </pc:spChg>
        <pc:spChg chg="add">
          <ac:chgData name="Wang,Xiaoshan" userId="S::xiaoshanwang@ufl.edu::9e96070c-8216-4283-93de-ae52359e695f" providerId="AD" clId="Web-{D1FA4816-2E9B-D42C-42CE-128244A26F97}" dt="2024-04-21T19:55:18.474" v="70"/>
          <ac:spMkLst>
            <pc:docMk/>
            <pc:sldMk cId="1256145933" sldId="296"/>
            <ac:spMk id="14" creationId="{7586665A-47B3-4AEE-BC94-15D89FF706B3}"/>
          </ac:spMkLst>
        </pc:spChg>
        <pc:picChg chg="add mod">
          <ac:chgData name="Wang,Xiaoshan" userId="S::xiaoshanwang@ufl.edu::9e96070c-8216-4283-93de-ae52359e695f" providerId="AD" clId="Web-{D1FA4816-2E9B-D42C-42CE-128244A26F97}" dt="2024-04-21T19:55:18.474" v="70"/>
          <ac:picMkLst>
            <pc:docMk/>
            <pc:sldMk cId="1256145933" sldId="296"/>
            <ac:picMk id="4" creationId="{584C5FBA-9C09-29A3-807F-7DD6B3737761}"/>
          </ac:picMkLst>
        </pc:picChg>
        <pc:picChg chg="mod ord">
          <ac:chgData name="Wang,Xiaoshan" userId="S::xiaoshanwang@ufl.edu::9e96070c-8216-4283-93de-ae52359e695f" providerId="AD" clId="Web-{D1FA4816-2E9B-D42C-42CE-128244A26F97}" dt="2024-04-21T19:55:18.474" v="70"/>
          <ac:picMkLst>
            <pc:docMk/>
            <pc:sldMk cId="1256145933" sldId="296"/>
            <ac:picMk id="5" creationId="{EFB50B7A-FCB6-EAAD-C998-01C84E79307B}"/>
          </ac:picMkLst>
        </pc:picChg>
        <pc:picChg chg="mod">
          <ac:chgData name="Wang,Xiaoshan" userId="S::xiaoshanwang@ufl.edu::9e96070c-8216-4283-93de-ae52359e695f" providerId="AD" clId="Web-{D1FA4816-2E9B-D42C-42CE-128244A26F97}" dt="2024-04-21T19:55:18.474" v="70"/>
          <ac:picMkLst>
            <pc:docMk/>
            <pc:sldMk cId="1256145933" sldId="296"/>
            <ac:picMk id="6" creationId="{B2213B26-314B-1A19-3B44-AA3067B01243}"/>
          </ac:picMkLst>
        </pc:picChg>
        <pc:picChg chg="mod">
          <ac:chgData name="Wang,Xiaoshan" userId="S::xiaoshanwang@ufl.edu::9e96070c-8216-4283-93de-ae52359e695f" providerId="AD" clId="Web-{D1FA4816-2E9B-D42C-42CE-128244A26F97}" dt="2024-04-21T19:55:18.474" v="70"/>
          <ac:picMkLst>
            <pc:docMk/>
            <pc:sldMk cId="1256145933" sldId="296"/>
            <ac:picMk id="7" creationId="{2EF74FD0-D808-0A06-682B-B39946F9ADBA}"/>
          </ac:picMkLst>
        </pc:picChg>
      </pc:sldChg>
      <pc:sldChg chg="modSp">
        <pc:chgData name="Wang,Xiaoshan" userId="S::xiaoshanwang@ufl.edu::9e96070c-8216-4283-93de-ae52359e695f" providerId="AD" clId="Web-{D1FA4816-2E9B-D42C-42CE-128244A26F97}" dt="2024-04-21T19:53:21.204" v="68" actId="20577"/>
        <pc:sldMkLst>
          <pc:docMk/>
          <pc:sldMk cId="611382279" sldId="329"/>
        </pc:sldMkLst>
        <pc:spChg chg="mod">
          <ac:chgData name="Wang,Xiaoshan" userId="S::xiaoshanwang@ufl.edu::9e96070c-8216-4283-93de-ae52359e695f" providerId="AD" clId="Web-{D1FA4816-2E9B-D42C-42CE-128244A26F97}" dt="2024-04-21T19:53:21.204" v="68" actId="20577"/>
          <ac:spMkLst>
            <pc:docMk/>
            <pc:sldMk cId="611382279" sldId="329"/>
            <ac:spMk id="6" creationId="{E6CDD0E7-5E3F-B7EC-4158-45595B7C4F80}"/>
          </ac:spMkLst>
        </pc:spChg>
      </pc:sldChg>
      <pc:sldChg chg="add del replId">
        <pc:chgData name="Wang,Xiaoshan" userId="S::xiaoshanwang@ufl.edu::9e96070c-8216-4283-93de-ae52359e695f" providerId="AD" clId="Web-{D1FA4816-2E9B-D42C-42CE-128244A26F97}" dt="2024-04-21T19:55:57.022" v="72"/>
        <pc:sldMkLst>
          <pc:docMk/>
          <pc:sldMk cId="2994512798" sldId="336"/>
        </pc:sldMkLst>
      </pc:sldChg>
      <pc:sldChg chg="modSp add replId">
        <pc:chgData name="Wang,Xiaoshan" userId="S::xiaoshanwang@ufl.edu::9e96070c-8216-4283-93de-ae52359e695f" providerId="AD" clId="Web-{D1FA4816-2E9B-D42C-42CE-128244A26F97}" dt="2024-04-21T19:59:08.747" v="99" actId="1076"/>
        <pc:sldMkLst>
          <pc:docMk/>
          <pc:sldMk cId="3286169750" sldId="336"/>
        </pc:sldMkLst>
        <pc:spChg chg="mod">
          <ac:chgData name="Wang,Xiaoshan" userId="S::xiaoshanwang@ufl.edu::9e96070c-8216-4283-93de-ae52359e695f" providerId="AD" clId="Web-{D1FA4816-2E9B-D42C-42CE-128244A26F97}" dt="2024-04-21T19:57:04.665" v="95" actId="20577"/>
          <ac:spMkLst>
            <pc:docMk/>
            <pc:sldMk cId="3286169750" sldId="336"/>
            <ac:spMk id="2" creationId="{F5682148-319F-EF76-8EFF-2E33E62F8103}"/>
          </ac:spMkLst>
        </pc:spChg>
        <pc:spChg chg="mod">
          <ac:chgData name="Wang,Xiaoshan" userId="S::xiaoshanwang@ufl.edu::9e96070c-8216-4283-93de-ae52359e695f" providerId="AD" clId="Web-{D1FA4816-2E9B-D42C-42CE-128244A26F97}" dt="2024-04-21T19:59:08.747" v="99" actId="1076"/>
          <ac:spMkLst>
            <pc:docMk/>
            <pc:sldMk cId="3286169750" sldId="336"/>
            <ac:spMk id="3" creationId="{740685D9-EC0C-A15A-98F3-1DB8C7585C2E}"/>
          </ac:spMkLst>
        </pc:spChg>
      </pc:sldChg>
      <pc:sldChg chg="addSp delSp modSp add replId">
        <pc:chgData name="Wang,Xiaoshan" userId="S::xiaoshanwang@ufl.edu::9e96070c-8216-4283-93de-ae52359e695f" providerId="AD" clId="Web-{D1FA4816-2E9B-D42C-42CE-128244A26F97}" dt="2024-04-21T20:14:45.529" v="188" actId="20577"/>
        <pc:sldMkLst>
          <pc:docMk/>
          <pc:sldMk cId="1938742557" sldId="337"/>
        </pc:sldMkLst>
        <pc:spChg chg="mod">
          <ac:chgData name="Wang,Xiaoshan" userId="S::xiaoshanwang@ufl.edu::9e96070c-8216-4283-93de-ae52359e695f" providerId="AD" clId="Web-{D1FA4816-2E9B-D42C-42CE-128244A26F97}" dt="2024-04-21T20:08:58.424" v="163"/>
          <ac:spMkLst>
            <pc:docMk/>
            <pc:sldMk cId="1938742557" sldId="337"/>
            <ac:spMk id="2" creationId="{A1431E3B-3851-54CE-04B7-C1FBC20693D7}"/>
          </ac:spMkLst>
        </pc:spChg>
        <pc:spChg chg="del">
          <ac:chgData name="Wang,Xiaoshan" userId="S::xiaoshanwang@ufl.edu::9e96070c-8216-4283-93de-ae52359e695f" providerId="AD" clId="Web-{D1FA4816-2E9B-D42C-42CE-128244A26F97}" dt="2024-04-21T19:59:49.233" v="102"/>
          <ac:spMkLst>
            <pc:docMk/>
            <pc:sldMk cId="1938742557" sldId="337"/>
            <ac:spMk id="3" creationId="{945E6979-AF7D-DC40-2263-DB4FFFFDB4D9}"/>
          </ac:spMkLst>
        </pc:spChg>
        <pc:spChg chg="add del mod">
          <ac:chgData name="Wang,Xiaoshan" userId="S::xiaoshanwang@ufl.edu::9e96070c-8216-4283-93de-ae52359e695f" providerId="AD" clId="Web-{D1FA4816-2E9B-D42C-42CE-128244A26F97}" dt="2024-04-21T20:04:44.916" v="105"/>
          <ac:spMkLst>
            <pc:docMk/>
            <pc:sldMk cId="1938742557" sldId="337"/>
            <ac:spMk id="6" creationId="{5A8CFE7A-D908-1DBA-1E9F-C6D03CA64B1F}"/>
          </ac:spMkLst>
        </pc:spChg>
        <pc:spChg chg="add mod">
          <ac:chgData name="Wang,Xiaoshan" userId="S::xiaoshanwang@ufl.edu::9e96070c-8216-4283-93de-ae52359e695f" providerId="AD" clId="Web-{D1FA4816-2E9B-D42C-42CE-128244A26F97}" dt="2024-04-21T20:14:45.529" v="188" actId="20577"/>
          <ac:spMkLst>
            <pc:docMk/>
            <pc:sldMk cId="1938742557" sldId="337"/>
            <ac:spMk id="8" creationId="{1F315B6B-4426-F461-58B9-9AEC623AC060}"/>
          </ac:spMkLst>
        </pc:spChg>
        <pc:spChg chg="add del">
          <ac:chgData name="Wang,Xiaoshan" userId="S::xiaoshanwang@ufl.edu::9e96070c-8216-4283-93de-ae52359e695f" providerId="AD" clId="Web-{D1FA4816-2E9B-D42C-42CE-128244A26F97}" dt="2024-04-21T20:08:58.424" v="163"/>
          <ac:spMkLst>
            <pc:docMk/>
            <pc:sldMk cId="1938742557" sldId="337"/>
            <ac:spMk id="20" creationId="{45D37F4E-DDB4-456B-97E0-9937730A039F}"/>
          </ac:spMkLst>
        </pc:spChg>
        <pc:spChg chg="add del">
          <ac:chgData name="Wang,Xiaoshan" userId="S::xiaoshanwang@ufl.edu::9e96070c-8216-4283-93de-ae52359e695f" providerId="AD" clId="Web-{D1FA4816-2E9B-D42C-42CE-128244A26F97}" dt="2024-04-21T20:08:58.424" v="163"/>
          <ac:spMkLst>
            <pc:docMk/>
            <pc:sldMk cId="1938742557" sldId="337"/>
            <ac:spMk id="21" creationId="{B2DD41CD-8F47-4F56-AD12-4E2FF7696987}"/>
          </ac:spMkLst>
        </pc:spChg>
        <pc:spChg chg="add">
          <ac:chgData name="Wang,Xiaoshan" userId="S::xiaoshanwang@ufl.edu::9e96070c-8216-4283-93de-ae52359e695f" providerId="AD" clId="Web-{D1FA4816-2E9B-D42C-42CE-128244A26F97}" dt="2024-04-21T20:08:58.424" v="163"/>
          <ac:spMkLst>
            <pc:docMk/>
            <pc:sldMk cId="1938742557" sldId="337"/>
            <ac:spMk id="23" creationId="{394842B0-684D-44CC-B4BC-D13331CFD290}"/>
          </ac:spMkLst>
        </pc:spChg>
        <pc:spChg chg="add">
          <ac:chgData name="Wang,Xiaoshan" userId="S::xiaoshanwang@ufl.edu::9e96070c-8216-4283-93de-ae52359e695f" providerId="AD" clId="Web-{D1FA4816-2E9B-D42C-42CE-128244A26F97}" dt="2024-04-21T20:08:58.424" v="163"/>
          <ac:spMkLst>
            <pc:docMk/>
            <pc:sldMk cId="1938742557" sldId="337"/>
            <ac:spMk id="24" creationId="{4C2A3DC3-F495-4B99-9FF3-3FB30D63235E}"/>
          </ac:spMkLst>
        </pc:spChg>
        <pc:spChg chg="add del">
          <ac:chgData name="Wang,Xiaoshan" userId="S::xiaoshanwang@ufl.edu::9e96070c-8216-4283-93de-ae52359e695f" providerId="AD" clId="Web-{D1FA4816-2E9B-D42C-42CE-128244A26F97}" dt="2024-04-21T20:08:32.470" v="162"/>
          <ac:spMkLst>
            <pc:docMk/>
            <pc:sldMk cId="1938742557" sldId="337"/>
            <ac:spMk id="26" creationId="{352BEC0E-22F8-46D0-9632-375DB541B06C}"/>
          </ac:spMkLst>
        </pc:spChg>
        <pc:spChg chg="add del">
          <ac:chgData name="Wang,Xiaoshan" userId="S::xiaoshanwang@ufl.edu::9e96070c-8216-4283-93de-ae52359e695f" providerId="AD" clId="Web-{D1FA4816-2E9B-D42C-42CE-128244A26F97}" dt="2024-04-21T20:08:32.470" v="162"/>
          <ac:spMkLst>
            <pc:docMk/>
            <pc:sldMk cId="1938742557" sldId="337"/>
            <ac:spMk id="28" creationId="{3FCFB1DE-0B7E-48CC-BA90-B2AB0889F9D6}"/>
          </ac:spMkLst>
        </pc:spChg>
        <pc:picChg chg="del">
          <ac:chgData name="Wang,Xiaoshan" userId="S::xiaoshanwang@ufl.edu::9e96070c-8216-4283-93de-ae52359e695f" providerId="AD" clId="Web-{D1FA4816-2E9B-D42C-42CE-128244A26F97}" dt="2024-04-21T19:59:47.576" v="101"/>
          <ac:picMkLst>
            <pc:docMk/>
            <pc:sldMk cId="1938742557" sldId="337"/>
            <ac:picMk id="4" creationId="{DBC0E61D-02BD-D941-A8E1-BD0A18CEA924}"/>
          </ac:picMkLst>
        </pc:picChg>
        <pc:picChg chg="add mod">
          <ac:chgData name="Wang,Xiaoshan" userId="S::xiaoshanwang@ufl.edu::9e96070c-8216-4283-93de-ae52359e695f" providerId="AD" clId="Web-{D1FA4816-2E9B-D42C-42CE-128244A26F97}" dt="2024-04-21T20:08:58.424" v="163"/>
          <ac:picMkLst>
            <pc:docMk/>
            <pc:sldMk cId="1938742557" sldId="337"/>
            <ac:picMk id="9" creationId="{0D12150B-B58D-CDAA-54AF-5CCD12995EFC}"/>
          </ac:picMkLst>
        </pc:picChg>
        <pc:picChg chg="add mod">
          <ac:chgData name="Wang,Xiaoshan" userId="S::xiaoshanwang@ufl.edu::9e96070c-8216-4283-93de-ae52359e695f" providerId="AD" clId="Web-{D1FA4816-2E9B-D42C-42CE-128244A26F97}" dt="2024-04-21T20:08:58.424" v="163"/>
          <ac:picMkLst>
            <pc:docMk/>
            <pc:sldMk cId="1938742557" sldId="337"/>
            <ac:picMk id="10" creationId="{5897E73E-D391-470D-8910-595E36AF7158}"/>
          </ac:picMkLst>
        </pc:picChg>
      </pc:sldChg>
    </pc:docChg>
  </pc:docChgLst>
  <pc:docChgLst>
    <pc:chgData name="Wang,Xiaoshan" userId="S::xiaoshanwang@ufl.edu::9e96070c-8216-4283-93de-ae52359e695f" providerId="AD" clId="Web-{AD68EC6A-5AF8-BEEF-43BF-C2AB47A79E3F}"/>
    <pc:docChg chg="addSld delSld modSld modSection">
      <pc:chgData name="Wang,Xiaoshan" userId="S::xiaoshanwang@ufl.edu::9e96070c-8216-4283-93de-ae52359e695f" providerId="AD" clId="Web-{AD68EC6A-5AF8-BEEF-43BF-C2AB47A79E3F}" dt="2024-04-22T01:05:10.563" v="354" actId="1076"/>
      <pc:docMkLst>
        <pc:docMk/>
      </pc:docMkLst>
      <pc:sldChg chg="delSp">
        <pc:chgData name="Wang,Xiaoshan" userId="S::xiaoshanwang@ufl.edu::9e96070c-8216-4283-93de-ae52359e695f" providerId="AD" clId="Web-{AD68EC6A-5AF8-BEEF-43BF-C2AB47A79E3F}" dt="2024-04-21T22:23:07.952" v="0"/>
        <pc:sldMkLst>
          <pc:docMk/>
          <pc:sldMk cId="1256145933" sldId="296"/>
        </pc:sldMkLst>
        <pc:spChg chg="del">
          <ac:chgData name="Wang,Xiaoshan" userId="S::xiaoshanwang@ufl.edu::9e96070c-8216-4283-93de-ae52359e695f" providerId="AD" clId="Web-{AD68EC6A-5AF8-BEEF-43BF-C2AB47A79E3F}" dt="2024-04-21T22:23:07.952" v="0"/>
          <ac:spMkLst>
            <pc:docMk/>
            <pc:sldMk cId="1256145933" sldId="296"/>
            <ac:spMk id="23" creationId="{21E537D1-25EC-1DCC-6C58-6FF876D0FE4E}"/>
          </ac:spMkLst>
        </pc:spChg>
      </pc:sldChg>
      <pc:sldChg chg="addSp delSp">
        <pc:chgData name="Wang,Xiaoshan" userId="S::xiaoshanwang@ufl.edu::9e96070c-8216-4283-93de-ae52359e695f" providerId="AD" clId="Web-{AD68EC6A-5AF8-BEEF-43BF-C2AB47A79E3F}" dt="2024-04-21T22:24:15.767" v="2"/>
        <pc:sldMkLst>
          <pc:docMk/>
          <pc:sldMk cId="1143168534" sldId="324"/>
        </pc:sldMkLst>
        <pc:spChg chg="del">
          <ac:chgData name="Wang,Xiaoshan" userId="S::xiaoshanwang@ufl.edu::9e96070c-8216-4283-93de-ae52359e695f" providerId="AD" clId="Web-{AD68EC6A-5AF8-BEEF-43BF-C2AB47A79E3F}" dt="2024-04-21T22:24:15.314" v="1"/>
          <ac:spMkLst>
            <pc:docMk/>
            <pc:sldMk cId="1143168534" sldId="324"/>
            <ac:spMk id="3" creationId="{5BBCF935-9A91-68EC-FAA3-4E9435166D3B}"/>
          </ac:spMkLst>
        </pc:spChg>
        <pc:spChg chg="add">
          <ac:chgData name="Wang,Xiaoshan" userId="S::xiaoshanwang@ufl.edu::9e96070c-8216-4283-93de-ae52359e695f" providerId="AD" clId="Web-{AD68EC6A-5AF8-BEEF-43BF-C2AB47A79E3F}" dt="2024-04-21T22:24:15.767" v="2"/>
          <ac:spMkLst>
            <pc:docMk/>
            <pc:sldMk cId="1143168534" sldId="324"/>
            <ac:spMk id="5" creationId="{0091542A-57B7-7739-DC62-6DF4757CBFE5}"/>
          </ac:spMkLst>
        </pc:spChg>
      </pc:sldChg>
      <pc:sldChg chg="modSp del">
        <pc:chgData name="Wang,Xiaoshan" userId="S::xiaoshanwang@ufl.edu::9e96070c-8216-4283-93de-ae52359e695f" providerId="AD" clId="Web-{AD68EC6A-5AF8-BEEF-43BF-C2AB47A79E3F}" dt="2024-04-21T22:25:46.817" v="5"/>
        <pc:sldMkLst>
          <pc:docMk/>
          <pc:sldMk cId="2799309364" sldId="326"/>
        </pc:sldMkLst>
        <pc:spChg chg="mod">
          <ac:chgData name="Wang,Xiaoshan" userId="S::xiaoshanwang@ufl.edu::9e96070c-8216-4283-93de-ae52359e695f" providerId="AD" clId="Web-{AD68EC6A-5AF8-BEEF-43BF-C2AB47A79E3F}" dt="2024-04-21T22:24:40.518" v="4" actId="20577"/>
          <ac:spMkLst>
            <pc:docMk/>
            <pc:sldMk cId="2799309364" sldId="326"/>
            <ac:spMk id="4" creationId="{24104BBA-61BB-2084-3E46-FE11C6CE17C1}"/>
          </ac:spMkLst>
        </pc:spChg>
      </pc:sldChg>
      <pc:sldChg chg="modSp">
        <pc:chgData name="Wang,Xiaoshan" userId="S::xiaoshanwang@ufl.edu::9e96070c-8216-4283-93de-ae52359e695f" providerId="AD" clId="Web-{AD68EC6A-5AF8-BEEF-43BF-C2AB47A79E3F}" dt="2024-04-22T00:49:43.200" v="225" actId="20577"/>
        <pc:sldMkLst>
          <pc:docMk/>
          <pc:sldMk cId="3286169750" sldId="336"/>
        </pc:sldMkLst>
        <pc:spChg chg="mod">
          <ac:chgData name="Wang,Xiaoshan" userId="S::xiaoshanwang@ufl.edu::9e96070c-8216-4283-93de-ae52359e695f" providerId="AD" clId="Web-{AD68EC6A-5AF8-BEEF-43BF-C2AB47A79E3F}" dt="2024-04-22T00:49:43.200" v="225" actId="20577"/>
          <ac:spMkLst>
            <pc:docMk/>
            <pc:sldMk cId="3286169750" sldId="336"/>
            <ac:spMk id="3" creationId="{740685D9-EC0C-A15A-98F3-1DB8C7585C2E}"/>
          </ac:spMkLst>
        </pc:spChg>
        <pc:spChg chg="mod">
          <ac:chgData name="Wang,Xiaoshan" userId="S::xiaoshanwang@ufl.edu::9e96070c-8216-4283-93de-ae52359e695f" providerId="AD" clId="Web-{AD68EC6A-5AF8-BEEF-43BF-C2AB47A79E3F}" dt="2024-04-22T00:41:55.674" v="173" actId="20577"/>
          <ac:spMkLst>
            <pc:docMk/>
            <pc:sldMk cId="3286169750" sldId="336"/>
            <ac:spMk id="13" creationId="{BACC6370-2D7E-4714-9D71-7542949D7D5D}"/>
          </ac:spMkLst>
        </pc:spChg>
      </pc:sldChg>
      <pc:sldChg chg="addSp delSp modSp">
        <pc:chgData name="Wang,Xiaoshan" userId="S::xiaoshanwang@ufl.edu::9e96070c-8216-4283-93de-ae52359e695f" providerId="AD" clId="Web-{AD68EC6A-5AF8-BEEF-43BF-C2AB47A79E3F}" dt="2024-04-22T01:05:10.563" v="354" actId="1076"/>
        <pc:sldMkLst>
          <pc:docMk/>
          <pc:sldMk cId="1938742557" sldId="337"/>
        </pc:sldMkLst>
        <pc:spChg chg="mod">
          <ac:chgData name="Wang,Xiaoshan" userId="S::xiaoshanwang@ufl.edu::9e96070c-8216-4283-93de-ae52359e695f" providerId="AD" clId="Web-{AD68EC6A-5AF8-BEEF-43BF-C2AB47A79E3F}" dt="2024-04-22T01:04:09.859" v="349" actId="14100"/>
          <ac:spMkLst>
            <pc:docMk/>
            <pc:sldMk cId="1938742557" sldId="337"/>
            <ac:spMk id="8" creationId="{1F315B6B-4426-F461-58B9-9AEC623AC060}"/>
          </ac:spMkLst>
        </pc:spChg>
        <pc:picChg chg="add mod">
          <ac:chgData name="Wang,Xiaoshan" userId="S::xiaoshanwang@ufl.edu::9e96070c-8216-4283-93de-ae52359e695f" providerId="AD" clId="Web-{AD68EC6A-5AF8-BEEF-43BF-C2AB47A79E3F}" dt="2024-04-22T01:05:10.563" v="354" actId="1076"/>
          <ac:picMkLst>
            <pc:docMk/>
            <pc:sldMk cId="1938742557" sldId="337"/>
            <ac:picMk id="3" creationId="{3149B239-EF2D-3202-0704-0A0C470682A1}"/>
          </ac:picMkLst>
        </pc:picChg>
        <pc:picChg chg="del">
          <ac:chgData name="Wang,Xiaoshan" userId="S::xiaoshanwang@ufl.edu::9e96070c-8216-4283-93de-ae52359e695f" providerId="AD" clId="Web-{AD68EC6A-5AF8-BEEF-43BF-C2AB47A79E3F}" dt="2024-04-22T01:04:51.454" v="350"/>
          <ac:picMkLst>
            <pc:docMk/>
            <pc:sldMk cId="1938742557" sldId="337"/>
            <ac:picMk id="10" creationId="{5897E73E-D391-470D-8910-595E36AF7158}"/>
          </ac:picMkLst>
        </pc:picChg>
      </pc:sldChg>
      <pc:sldChg chg="addSp delSp modSp add del replId">
        <pc:chgData name="Wang,Xiaoshan" userId="S::xiaoshanwang@ufl.edu::9e96070c-8216-4283-93de-ae52359e695f" providerId="AD" clId="Web-{AD68EC6A-5AF8-BEEF-43BF-C2AB47A79E3F}" dt="2024-04-22T00:34:57.274" v="140"/>
        <pc:sldMkLst>
          <pc:docMk/>
          <pc:sldMk cId="1495146975" sldId="338"/>
        </pc:sldMkLst>
        <pc:spChg chg="mod">
          <ac:chgData name="Wang,Xiaoshan" userId="S::xiaoshanwang@ufl.edu::9e96070c-8216-4283-93de-ae52359e695f" providerId="AD" clId="Web-{AD68EC6A-5AF8-BEEF-43BF-C2AB47A79E3F}" dt="2024-04-21T22:40:13.926" v="27" actId="1076"/>
          <ac:spMkLst>
            <pc:docMk/>
            <pc:sldMk cId="1495146975" sldId="338"/>
            <ac:spMk id="3" creationId="{945E6979-AF7D-DC40-2263-DB4FFFFDB4D9}"/>
          </ac:spMkLst>
        </pc:spChg>
        <pc:picChg chg="del">
          <ac:chgData name="Wang,Xiaoshan" userId="S::xiaoshanwang@ufl.edu::9e96070c-8216-4283-93de-ae52359e695f" providerId="AD" clId="Web-{AD68EC6A-5AF8-BEEF-43BF-C2AB47A79E3F}" dt="2024-04-21T22:39:19.642" v="7"/>
          <ac:picMkLst>
            <pc:docMk/>
            <pc:sldMk cId="1495146975" sldId="338"/>
            <ac:picMk id="4" creationId="{DBC0E61D-02BD-D941-A8E1-BD0A18CEA924}"/>
          </ac:picMkLst>
        </pc:picChg>
        <pc:picChg chg="add del mod">
          <ac:chgData name="Wang,Xiaoshan" userId="S::xiaoshanwang@ufl.edu::9e96070c-8216-4283-93de-ae52359e695f" providerId="AD" clId="Web-{AD68EC6A-5AF8-BEEF-43BF-C2AB47A79E3F}" dt="2024-04-22T00:34:46.290" v="137"/>
          <ac:picMkLst>
            <pc:docMk/>
            <pc:sldMk cId="1495146975" sldId="338"/>
            <ac:picMk id="5" creationId="{94BFCDF1-EEA4-82EF-1137-903AD8F876AF}"/>
          </ac:picMkLst>
        </pc:picChg>
      </pc:sldChg>
      <pc:sldChg chg="add del replId">
        <pc:chgData name="Wang,Xiaoshan" userId="S::xiaoshanwang@ufl.edu::9e96070c-8216-4283-93de-ae52359e695f" providerId="AD" clId="Web-{AD68EC6A-5AF8-BEEF-43BF-C2AB47A79E3F}" dt="2024-04-22T00:29:57.221" v="34"/>
        <pc:sldMkLst>
          <pc:docMk/>
          <pc:sldMk cId="2734045350" sldId="340"/>
        </pc:sldMkLst>
      </pc:sldChg>
      <pc:sldChg chg="addSp delSp modSp add replId">
        <pc:chgData name="Wang,Xiaoshan" userId="S::xiaoshanwang@ufl.edu::9e96070c-8216-4283-93de-ae52359e695f" providerId="AD" clId="Web-{AD68EC6A-5AF8-BEEF-43BF-C2AB47A79E3F}" dt="2024-04-22T00:53:46.205" v="298" actId="20577"/>
        <pc:sldMkLst>
          <pc:docMk/>
          <pc:sldMk cId="3386990377" sldId="340"/>
        </pc:sldMkLst>
        <pc:spChg chg="mod">
          <ac:chgData name="Wang,Xiaoshan" userId="S::xiaoshanwang@ufl.edu::9e96070c-8216-4283-93de-ae52359e695f" providerId="AD" clId="Web-{AD68EC6A-5AF8-BEEF-43BF-C2AB47A79E3F}" dt="2024-04-22T00:30:12.096" v="44" actId="20577"/>
          <ac:spMkLst>
            <pc:docMk/>
            <pc:sldMk cId="3386990377" sldId="340"/>
            <ac:spMk id="2" creationId="{A1431E3B-3851-54CE-04B7-C1FBC20693D7}"/>
          </ac:spMkLst>
        </pc:spChg>
        <pc:spChg chg="add del mod">
          <ac:chgData name="Wang,Xiaoshan" userId="S::xiaoshanwang@ufl.edu::9e96070c-8216-4283-93de-ae52359e695f" providerId="AD" clId="Web-{AD68EC6A-5AF8-BEEF-43BF-C2AB47A79E3F}" dt="2024-04-22T00:33:13.663" v="131"/>
          <ac:spMkLst>
            <pc:docMk/>
            <pc:sldMk cId="3386990377" sldId="340"/>
            <ac:spMk id="5" creationId="{507DE0FF-A09B-793B-86AA-54C89FC28596}"/>
          </ac:spMkLst>
        </pc:spChg>
        <pc:spChg chg="del">
          <ac:chgData name="Wang,Xiaoshan" userId="S::xiaoshanwang@ufl.edu::9e96070c-8216-4283-93de-ae52359e695f" providerId="AD" clId="Web-{AD68EC6A-5AF8-BEEF-43BF-C2AB47A79E3F}" dt="2024-04-22T00:30:22.753" v="46"/>
          <ac:spMkLst>
            <pc:docMk/>
            <pc:sldMk cId="3386990377" sldId="340"/>
            <ac:spMk id="6" creationId="{A118A149-0809-7C7C-DFAB-498D63A20533}"/>
          </ac:spMkLst>
        </pc:spChg>
        <pc:spChg chg="add del mod">
          <ac:chgData name="Wang,Xiaoshan" userId="S::xiaoshanwang@ufl.edu::9e96070c-8216-4283-93de-ae52359e695f" providerId="AD" clId="Web-{AD68EC6A-5AF8-BEEF-43BF-C2AB47A79E3F}" dt="2024-04-22T00:33:18.507" v="132"/>
          <ac:spMkLst>
            <pc:docMk/>
            <pc:sldMk cId="3386990377" sldId="340"/>
            <ac:spMk id="8" creationId="{527C58A3-BCA6-8545-E844-3815615C51FC}"/>
          </ac:spMkLst>
        </pc:spChg>
        <pc:spChg chg="add mod">
          <ac:chgData name="Wang,Xiaoshan" userId="S::xiaoshanwang@ufl.edu::9e96070c-8216-4283-93de-ae52359e695f" providerId="AD" clId="Web-{AD68EC6A-5AF8-BEEF-43BF-C2AB47A79E3F}" dt="2024-04-22T00:53:46.205" v="298" actId="20577"/>
          <ac:spMkLst>
            <pc:docMk/>
            <pc:sldMk cId="3386990377" sldId="340"/>
            <ac:spMk id="9" creationId="{C65AE26B-9830-AD32-4992-A74DBDD12013}"/>
          </ac:spMkLst>
        </pc:spChg>
        <pc:picChg chg="del">
          <ac:chgData name="Wang,Xiaoshan" userId="S::xiaoshanwang@ufl.edu::9e96070c-8216-4283-93de-ae52359e695f" providerId="AD" clId="Web-{AD68EC6A-5AF8-BEEF-43BF-C2AB47A79E3F}" dt="2024-04-22T00:30:13.971" v="45"/>
          <ac:picMkLst>
            <pc:docMk/>
            <pc:sldMk cId="3386990377" sldId="340"/>
            <ac:picMk id="3" creationId="{DB4F84EB-076C-1172-5FAC-EA92DB0C0D3F}"/>
          </ac:picMkLst>
        </pc:picChg>
        <pc:picChg chg="add mod">
          <ac:chgData name="Wang,Xiaoshan" userId="S::xiaoshanwang@ufl.edu::9e96070c-8216-4283-93de-ae52359e695f" providerId="AD" clId="Web-{AD68EC6A-5AF8-BEEF-43BF-C2AB47A79E3F}" dt="2024-04-22T00:51:27.358" v="239" actId="1076"/>
          <ac:picMkLst>
            <pc:docMk/>
            <pc:sldMk cId="3386990377" sldId="340"/>
            <ac:picMk id="10" creationId="{CA5F32C2-8643-0BAD-1AC8-E1B44D883131}"/>
          </ac:picMkLst>
        </pc:picChg>
        <pc:picChg chg="add mod">
          <ac:chgData name="Wang,Xiaoshan" userId="S::xiaoshanwang@ufl.edu::9e96070c-8216-4283-93de-ae52359e695f" providerId="AD" clId="Web-{AD68EC6A-5AF8-BEEF-43BF-C2AB47A79E3F}" dt="2024-04-22T00:51:24.686" v="238" actId="1076"/>
          <ac:picMkLst>
            <pc:docMk/>
            <pc:sldMk cId="3386990377" sldId="340"/>
            <ac:picMk id="11" creationId="{237EED1B-2DD6-2F71-1299-E5AA339877CB}"/>
          </ac:picMkLst>
        </pc:picChg>
        <pc:picChg chg="add mod">
          <ac:chgData name="Wang,Xiaoshan" userId="S::xiaoshanwang@ufl.edu::9e96070c-8216-4283-93de-ae52359e695f" providerId="AD" clId="Web-{AD68EC6A-5AF8-BEEF-43BF-C2AB47A79E3F}" dt="2024-04-22T00:51:16.780" v="236" actId="1076"/>
          <ac:picMkLst>
            <pc:docMk/>
            <pc:sldMk cId="3386990377" sldId="340"/>
            <ac:picMk id="12" creationId="{F2F9DE80-763A-A9F6-7EE6-CD6A8D358687}"/>
          </ac:picMkLst>
        </pc:picChg>
      </pc:sldChg>
    </pc:docChg>
  </pc:docChgLst>
  <pc:docChgLst>
    <pc:chgData name="McIntosh, Landon A." userId="S::mcintoshlandon@ufl.edu::28d24f21-dee9-4a5d-b674-bb418352ac72" providerId="AD" clId="Web-{E81681DC-D57F-30F5-C2D2-F0AF218E5168}"/>
    <pc:docChg chg="modSld">
      <pc:chgData name="McIntosh, Landon A." userId="S::mcintoshlandon@ufl.edu::28d24f21-dee9-4a5d-b674-bb418352ac72" providerId="AD" clId="Web-{E81681DC-D57F-30F5-C2D2-F0AF218E5168}" dt="2024-04-21T22:03:58.938" v="576" actId="1076"/>
      <pc:docMkLst>
        <pc:docMk/>
      </pc:docMkLst>
      <pc:sldChg chg="modSp">
        <pc:chgData name="McIntosh, Landon A." userId="S::mcintoshlandon@ufl.edu::28d24f21-dee9-4a5d-b674-bb418352ac72" providerId="AD" clId="Web-{E81681DC-D57F-30F5-C2D2-F0AF218E5168}" dt="2024-04-21T18:34:51.047" v="21" actId="20577"/>
        <pc:sldMkLst>
          <pc:docMk/>
          <pc:sldMk cId="1279639933" sldId="267"/>
        </pc:sldMkLst>
        <pc:spChg chg="mod">
          <ac:chgData name="McIntosh, Landon A." userId="S::mcintoshlandon@ufl.edu::28d24f21-dee9-4a5d-b674-bb418352ac72" providerId="AD" clId="Web-{E81681DC-D57F-30F5-C2D2-F0AF218E5168}" dt="2024-04-21T18:34:51.047" v="21" actId="20577"/>
          <ac:spMkLst>
            <pc:docMk/>
            <pc:sldMk cId="1279639933" sldId="267"/>
            <ac:spMk id="5" creationId="{A22AD144-FDAD-5272-F30E-D370FD256A24}"/>
          </ac:spMkLst>
        </pc:spChg>
      </pc:sldChg>
      <pc:sldChg chg="delCm">
        <pc:chgData name="McIntosh, Landon A." userId="S::mcintoshlandon@ufl.edu::28d24f21-dee9-4a5d-b674-bb418352ac72" providerId="AD" clId="Web-{E81681DC-D57F-30F5-C2D2-F0AF218E5168}" dt="2024-04-21T21:26:56.482" v="563"/>
        <pc:sldMkLst>
          <pc:docMk/>
          <pc:sldMk cId="1933373620" sldId="271"/>
        </pc:sldMkLst>
        <pc:extLst>
          <p:ext xmlns:p="http://schemas.openxmlformats.org/presentationml/2006/main" uri="{D6D511B9-2390-475A-947B-AFAB55BFBCF1}">
            <pc226:cmChg xmlns:pc226="http://schemas.microsoft.com/office/powerpoint/2022/06/main/command" chg="del">
              <pc226:chgData name="McIntosh, Landon A." userId="S::mcintoshlandon@ufl.edu::28d24f21-dee9-4a5d-b674-bb418352ac72" providerId="AD" clId="Web-{E81681DC-D57F-30F5-C2D2-F0AF218E5168}" dt="2024-04-21T21:26:56.482" v="563"/>
              <pc2:cmMkLst xmlns:pc2="http://schemas.microsoft.com/office/powerpoint/2019/9/main/command">
                <pc:docMk/>
                <pc:sldMk cId="1933373620" sldId="271"/>
                <pc2:cmMk id="{8EE69BF2-8F4F-4B2D-9278-324C90F5E5A0}"/>
              </pc2:cmMkLst>
            </pc226:cmChg>
          </p:ext>
        </pc:extLst>
      </pc:sldChg>
      <pc:sldChg chg="delCm">
        <pc:chgData name="McIntosh, Landon A." userId="S::mcintoshlandon@ufl.edu::28d24f21-dee9-4a5d-b674-bb418352ac72" providerId="AD" clId="Web-{E81681DC-D57F-30F5-C2D2-F0AF218E5168}" dt="2024-04-21T21:26:59.904" v="564"/>
        <pc:sldMkLst>
          <pc:docMk/>
          <pc:sldMk cId="3944289381" sldId="285"/>
        </pc:sldMkLst>
        <pc:extLst>
          <p:ext xmlns:p="http://schemas.openxmlformats.org/presentationml/2006/main" uri="{D6D511B9-2390-475A-947B-AFAB55BFBCF1}">
            <pc226:cmChg xmlns:pc226="http://schemas.microsoft.com/office/powerpoint/2022/06/main/command" chg="del">
              <pc226:chgData name="McIntosh, Landon A." userId="S::mcintoshlandon@ufl.edu::28d24f21-dee9-4a5d-b674-bb418352ac72" providerId="AD" clId="Web-{E81681DC-D57F-30F5-C2D2-F0AF218E5168}" dt="2024-04-21T21:26:59.904" v="564"/>
              <pc2:cmMkLst xmlns:pc2="http://schemas.microsoft.com/office/powerpoint/2019/9/main/command">
                <pc:docMk/>
                <pc:sldMk cId="3944289381" sldId="285"/>
                <pc2:cmMk id="{AF6E108B-2C14-4EF2-898E-B8F981FA3151}"/>
              </pc2:cmMkLst>
            </pc226:cmChg>
          </p:ext>
        </pc:extLst>
      </pc:sldChg>
      <pc:sldChg chg="delCm">
        <pc:chgData name="McIntosh, Landon A." userId="S::mcintoshlandon@ufl.edu::28d24f21-dee9-4a5d-b674-bb418352ac72" providerId="AD" clId="Web-{E81681DC-D57F-30F5-C2D2-F0AF218E5168}" dt="2024-04-21T21:27:02.342" v="565"/>
        <pc:sldMkLst>
          <pc:docMk/>
          <pc:sldMk cId="3772369045" sldId="286"/>
        </pc:sldMkLst>
        <pc:extLst>
          <p:ext xmlns:p="http://schemas.openxmlformats.org/presentationml/2006/main" uri="{D6D511B9-2390-475A-947B-AFAB55BFBCF1}">
            <pc226:cmChg xmlns:pc226="http://schemas.microsoft.com/office/powerpoint/2022/06/main/command" chg="del">
              <pc226:chgData name="McIntosh, Landon A." userId="S::mcintoshlandon@ufl.edu::28d24f21-dee9-4a5d-b674-bb418352ac72" providerId="AD" clId="Web-{E81681DC-D57F-30F5-C2D2-F0AF218E5168}" dt="2024-04-21T21:27:02.342" v="565"/>
              <pc2:cmMkLst xmlns:pc2="http://schemas.microsoft.com/office/powerpoint/2019/9/main/command">
                <pc:docMk/>
                <pc:sldMk cId="3772369045" sldId="286"/>
                <pc2:cmMk id="{84E11C48-CDDF-4C58-A9DC-41878BBFF765}"/>
              </pc2:cmMkLst>
            </pc226:cmChg>
          </p:ext>
        </pc:extLst>
      </pc:sldChg>
      <pc:sldChg chg="addSp delSp modSp">
        <pc:chgData name="McIntosh, Landon A." userId="S::mcintoshlandon@ufl.edu::28d24f21-dee9-4a5d-b674-bb418352ac72" providerId="AD" clId="Web-{E81681DC-D57F-30F5-C2D2-F0AF218E5168}" dt="2024-04-21T22:03:58.938" v="576" actId="1076"/>
        <pc:sldMkLst>
          <pc:docMk/>
          <pc:sldMk cId="1256145933" sldId="296"/>
        </pc:sldMkLst>
        <pc:spChg chg="mod">
          <ac:chgData name="McIntosh, Landon A." userId="S::mcintoshlandon@ufl.edu::28d24f21-dee9-4a5d-b674-bb418352ac72" providerId="AD" clId="Web-{E81681DC-D57F-30F5-C2D2-F0AF218E5168}" dt="2024-04-21T22:03:58.938" v="576" actId="1076"/>
          <ac:spMkLst>
            <pc:docMk/>
            <pc:sldMk cId="1256145933" sldId="296"/>
            <ac:spMk id="2" creationId="{BA0AB70C-C138-05F3-4023-11752F12403C}"/>
          </ac:spMkLst>
        </pc:spChg>
        <pc:picChg chg="add mod">
          <ac:chgData name="McIntosh, Landon A." userId="S::mcintoshlandon@ufl.edu::28d24f21-dee9-4a5d-b674-bb418352ac72" providerId="AD" clId="Web-{E81681DC-D57F-30F5-C2D2-F0AF218E5168}" dt="2024-04-21T22:03:47.625" v="571" actId="1076"/>
          <ac:picMkLst>
            <pc:docMk/>
            <pc:sldMk cId="1256145933" sldId="296"/>
            <ac:picMk id="3" creationId="{7304048D-8BF4-ED1C-09D1-871261BCA530}"/>
          </ac:picMkLst>
        </pc:picChg>
        <pc:picChg chg="del">
          <ac:chgData name="McIntosh, Landon A." userId="S::mcintoshlandon@ufl.edu::28d24f21-dee9-4a5d-b674-bb418352ac72" providerId="AD" clId="Web-{E81681DC-D57F-30F5-C2D2-F0AF218E5168}" dt="2024-04-21T22:03:42" v="568"/>
          <ac:picMkLst>
            <pc:docMk/>
            <pc:sldMk cId="1256145933" sldId="296"/>
            <ac:picMk id="13" creationId="{911A997B-649C-F42C-307E-05A896C53141}"/>
          </ac:picMkLst>
        </pc:picChg>
      </pc:sldChg>
      <pc:sldChg chg="modSp">
        <pc:chgData name="McIntosh, Landon A." userId="S::mcintoshlandon@ufl.edu::28d24f21-dee9-4a5d-b674-bb418352ac72" providerId="AD" clId="Web-{E81681DC-D57F-30F5-C2D2-F0AF218E5168}" dt="2024-04-21T18:42:37.065" v="562" actId="20577"/>
        <pc:sldMkLst>
          <pc:docMk/>
          <pc:sldMk cId="1344085843" sldId="304"/>
        </pc:sldMkLst>
        <pc:spChg chg="mod">
          <ac:chgData name="McIntosh, Landon A." userId="S::mcintoshlandon@ufl.edu::28d24f21-dee9-4a5d-b674-bb418352ac72" providerId="AD" clId="Web-{E81681DC-D57F-30F5-C2D2-F0AF218E5168}" dt="2024-04-21T18:42:37.065" v="562" actId="20577"/>
          <ac:spMkLst>
            <pc:docMk/>
            <pc:sldMk cId="1344085843" sldId="304"/>
            <ac:spMk id="3" creationId="{9BE93104-964D-9786-D7EA-9465705F316C}"/>
          </ac:spMkLst>
        </pc:spChg>
      </pc:sldChg>
      <pc:sldChg chg="modSp">
        <pc:chgData name="McIntosh, Landon A." userId="S::mcintoshlandon@ufl.edu::28d24f21-dee9-4a5d-b674-bb418352ac72" providerId="AD" clId="Web-{E81681DC-D57F-30F5-C2D2-F0AF218E5168}" dt="2024-04-21T18:39:31.760" v="297" actId="20577"/>
        <pc:sldMkLst>
          <pc:docMk/>
          <pc:sldMk cId="4284217351" sldId="315"/>
        </pc:sldMkLst>
        <pc:spChg chg="mod">
          <ac:chgData name="McIntosh, Landon A." userId="S::mcintoshlandon@ufl.edu::28d24f21-dee9-4a5d-b674-bb418352ac72" providerId="AD" clId="Web-{E81681DC-D57F-30F5-C2D2-F0AF218E5168}" dt="2024-04-21T18:39:31.760" v="297" actId="20577"/>
          <ac:spMkLst>
            <pc:docMk/>
            <pc:sldMk cId="4284217351" sldId="315"/>
            <ac:spMk id="5" creationId="{8AAFEDE2-D97D-B073-E1CC-2619BB7BAA83}"/>
          </ac:spMkLst>
        </pc:spChg>
      </pc:sldChg>
    </pc:docChg>
  </pc:docChgLst>
  <pc:docChgLst>
    <pc:chgData name="Rathore, Vijay S." userId="f65c0c2e-2371-479b-b29b-75611c09682e" providerId="ADAL" clId="{BA0E66DB-7811-4E57-962D-9114D15EEC5A}"/>
    <pc:docChg chg="undo custSel delSld modSld modSection">
      <pc:chgData name="Rathore, Vijay S." userId="f65c0c2e-2371-479b-b29b-75611c09682e" providerId="ADAL" clId="{BA0E66DB-7811-4E57-962D-9114D15EEC5A}" dt="2024-04-21T19:11:58.592" v="1314" actId="47"/>
      <pc:docMkLst>
        <pc:docMk/>
      </pc:docMkLst>
      <pc:sldChg chg="addSp modSp mod">
        <pc:chgData name="Rathore, Vijay S." userId="f65c0c2e-2371-479b-b29b-75611c09682e" providerId="ADAL" clId="{BA0E66DB-7811-4E57-962D-9114D15EEC5A}" dt="2024-04-21T18:18:33.050" v="39" actId="14100"/>
        <pc:sldMkLst>
          <pc:docMk/>
          <pc:sldMk cId="3988196540" sldId="273"/>
        </pc:sldMkLst>
        <pc:spChg chg="add mod">
          <ac:chgData name="Rathore, Vijay S." userId="f65c0c2e-2371-479b-b29b-75611c09682e" providerId="ADAL" clId="{BA0E66DB-7811-4E57-962D-9114D15EEC5A}" dt="2024-04-21T18:18:33.050" v="39" actId="14100"/>
          <ac:spMkLst>
            <pc:docMk/>
            <pc:sldMk cId="3988196540" sldId="273"/>
            <ac:spMk id="4" creationId="{40624C20-37BB-5C5B-28C0-1F9EAA843042}"/>
          </ac:spMkLst>
        </pc:spChg>
        <pc:graphicFrameChg chg="mod">
          <ac:chgData name="Rathore, Vijay S." userId="f65c0c2e-2371-479b-b29b-75611c09682e" providerId="ADAL" clId="{BA0E66DB-7811-4E57-962D-9114D15EEC5A}" dt="2024-04-21T18:15:10.655" v="7" actId="1076"/>
          <ac:graphicFrameMkLst>
            <pc:docMk/>
            <pc:sldMk cId="3988196540" sldId="273"/>
            <ac:graphicFrameMk id="5" creationId="{3E3B0A79-8DA5-659A-E9DE-2D6EF0BE9713}"/>
          </ac:graphicFrameMkLst>
        </pc:graphicFrameChg>
        <pc:picChg chg="mod">
          <ac:chgData name="Rathore, Vijay S." userId="f65c0c2e-2371-479b-b29b-75611c09682e" providerId="ADAL" clId="{BA0E66DB-7811-4E57-962D-9114D15EEC5A}" dt="2024-04-21T18:18:29.816" v="38" actId="1076"/>
          <ac:picMkLst>
            <pc:docMk/>
            <pc:sldMk cId="3988196540" sldId="273"/>
            <ac:picMk id="7" creationId="{4A72FB3C-7DC8-90CB-1B21-E4EE8D2884E1}"/>
          </ac:picMkLst>
        </pc:picChg>
        <pc:picChg chg="mod">
          <ac:chgData name="Rathore, Vijay S." userId="f65c0c2e-2371-479b-b29b-75611c09682e" providerId="ADAL" clId="{BA0E66DB-7811-4E57-962D-9114D15EEC5A}" dt="2024-04-21T18:15:13.150" v="8" actId="1076"/>
          <ac:picMkLst>
            <pc:docMk/>
            <pc:sldMk cId="3988196540" sldId="273"/>
            <ac:picMk id="8" creationId="{7E7D4CEB-5955-70F9-4E98-B91781D1C02D}"/>
          </ac:picMkLst>
        </pc:picChg>
      </pc:sldChg>
      <pc:sldChg chg="addSp modSp mod">
        <pc:chgData name="Rathore, Vijay S." userId="f65c0c2e-2371-479b-b29b-75611c09682e" providerId="ADAL" clId="{BA0E66DB-7811-4E57-962D-9114D15EEC5A}" dt="2024-04-21T18:25:42.631" v="59" actId="1076"/>
        <pc:sldMkLst>
          <pc:docMk/>
          <pc:sldMk cId="1256145933" sldId="296"/>
        </pc:sldMkLst>
        <pc:spChg chg="mod">
          <ac:chgData name="Rathore, Vijay S." userId="f65c0c2e-2371-479b-b29b-75611c09682e" providerId="ADAL" clId="{BA0E66DB-7811-4E57-962D-9114D15EEC5A}" dt="2024-04-21T18:19:17.408" v="53" actId="20577"/>
          <ac:spMkLst>
            <pc:docMk/>
            <pc:sldMk cId="1256145933" sldId="296"/>
            <ac:spMk id="2" creationId="{BA0AB70C-C138-05F3-4023-11752F12403C}"/>
          </ac:spMkLst>
        </pc:spChg>
        <pc:spChg chg="mod">
          <ac:chgData name="Rathore, Vijay S." userId="f65c0c2e-2371-479b-b29b-75611c09682e" providerId="ADAL" clId="{BA0E66DB-7811-4E57-962D-9114D15EEC5A}" dt="2024-04-21T18:25:32.825" v="54" actId="5793"/>
          <ac:spMkLst>
            <pc:docMk/>
            <pc:sldMk cId="1256145933" sldId="296"/>
            <ac:spMk id="3" creationId="{E97839A4-8DC6-5538-ABC1-7CABE4EB0553}"/>
          </ac:spMkLst>
        </pc:spChg>
        <pc:picChg chg="add mod">
          <ac:chgData name="Rathore, Vijay S." userId="f65c0c2e-2371-479b-b29b-75611c09682e" providerId="ADAL" clId="{BA0E66DB-7811-4E57-962D-9114D15EEC5A}" dt="2024-04-21T18:25:42.631" v="59" actId="1076"/>
          <ac:picMkLst>
            <pc:docMk/>
            <pc:sldMk cId="1256145933" sldId="296"/>
            <ac:picMk id="5" creationId="{EFB50B7A-FCB6-EAAD-C998-01C84E79307B}"/>
          </ac:picMkLst>
        </pc:picChg>
      </pc:sldChg>
      <pc:sldChg chg="modSp mod">
        <pc:chgData name="Rathore, Vijay S." userId="f65c0c2e-2371-479b-b29b-75611c09682e" providerId="ADAL" clId="{BA0E66DB-7811-4E57-962D-9114D15EEC5A}" dt="2024-04-21T18:37:38.953" v="821" actId="20577"/>
        <pc:sldMkLst>
          <pc:docMk/>
          <pc:sldMk cId="1620310504" sldId="299"/>
        </pc:sldMkLst>
        <pc:spChg chg="mod">
          <ac:chgData name="Rathore, Vijay S." userId="f65c0c2e-2371-479b-b29b-75611c09682e" providerId="ADAL" clId="{BA0E66DB-7811-4E57-962D-9114D15EEC5A}" dt="2024-04-21T18:37:38.953" v="821" actId="20577"/>
          <ac:spMkLst>
            <pc:docMk/>
            <pc:sldMk cId="1620310504" sldId="299"/>
            <ac:spMk id="3" creationId="{0533CAE2-58D5-8601-50A9-2001840D305D}"/>
          </ac:spMkLst>
        </pc:spChg>
      </pc:sldChg>
      <pc:sldChg chg="modSp del mod">
        <pc:chgData name="Rathore, Vijay S." userId="f65c0c2e-2371-479b-b29b-75611c09682e" providerId="ADAL" clId="{BA0E66DB-7811-4E57-962D-9114D15EEC5A}" dt="2024-04-21T19:11:58.592" v="1314" actId="47"/>
        <pc:sldMkLst>
          <pc:docMk/>
          <pc:sldMk cId="3129510491" sldId="316"/>
        </pc:sldMkLst>
        <pc:spChg chg="mod">
          <ac:chgData name="Rathore, Vijay S." userId="f65c0c2e-2371-479b-b29b-75611c09682e" providerId="ADAL" clId="{BA0E66DB-7811-4E57-962D-9114D15EEC5A}" dt="2024-04-21T19:03:14.777" v="1313" actId="14100"/>
          <ac:spMkLst>
            <pc:docMk/>
            <pc:sldMk cId="3129510491" sldId="316"/>
            <ac:spMk id="5" creationId="{8AAFEDE2-D97D-B073-E1CC-2619BB7BAA83}"/>
          </ac:spMkLst>
        </pc:spChg>
      </pc:sldChg>
    </pc:docChg>
  </pc:docChgLst>
  <pc:docChgLst>
    <pc:chgData name="Castro, Alec K." userId="28b72ce0-6821-4095-b6d2-1953ab7b57cc" providerId="ADAL" clId="{56DD6771-F3FC-41B8-8202-B6F1C0149588}"/>
    <pc:docChg chg="undo custSel modSld">
      <pc:chgData name="Castro, Alec K." userId="28b72ce0-6821-4095-b6d2-1953ab7b57cc" providerId="ADAL" clId="{56DD6771-F3FC-41B8-8202-B6F1C0149588}" dt="2024-04-21T22:11:41.918" v="519" actId="1076"/>
      <pc:docMkLst>
        <pc:docMk/>
      </pc:docMkLst>
      <pc:sldChg chg="addSp delSp modSp mod">
        <pc:chgData name="Castro, Alec K." userId="28b72ce0-6821-4095-b6d2-1953ab7b57cc" providerId="ADAL" clId="{56DD6771-F3FC-41B8-8202-B6F1C0149588}" dt="2024-04-21T22:11:41.918" v="519" actId="1076"/>
        <pc:sldMkLst>
          <pc:docMk/>
          <pc:sldMk cId="1493208427" sldId="335"/>
        </pc:sldMkLst>
        <pc:spChg chg="mod">
          <ac:chgData name="Castro, Alec K." userId="28b72ce0-6821-4095-b6d2-1953ab7b57cc" providerId="ADAL" clId="{56DD6771-F3FC-41B8-8202-B6F1C0149588}" dt="2024-04-21T22:05:03.407" v="361" actId="113"/>
          <ac:spMkLst>
            <pc:docMk/>
            <pc:sldMk cId="1493208427" sldId="335"/>
            <ac:spMk id="3" creationId="{5FD35830-4CA6-BD5C-411A-8CEFB3532C0F}"/>
          </ac:spMkLst>
        </pc:spChg>
        <pc:spChg chg="add mod">
          <ac:chgData name="Castro, Alec K." userId="28b72ce0-6821-4095-b6d2-1953ab7b57cc" providerId="ADAL" clId="{56DD6771-F3FC-41B8-8202-B6F1C0149588}" dt="2024-04-21T22:11:11.435" v="512" actId="1076"/>
          <ac:spMkLst>
            <pc:docMk/>
            <pc:sldMk cId="1493208427" sldId="335"/>
            <ac:spMk id="4" creationId="{A92010E2-475B-5E4B-D94C-1CE849C8505D}"/>
          </ac:spMkLst>
        </pc:spChg>
        <pc:spChg chg="add mod">
          <ac:chgData name="Castro, Alec K." userId="28b72ce0-6821-4095-b6d2-1953ab7b57cc" providerId="ADAL" clId="{56DD6771-F3FC-41B8-8202-B6F1C0149588}" dt="2024-04-21T22:09:16.576" v="477" actId="1076"/>
          <ac:spMkLst>
            <pc:docMk/>
            <pc:sldMk cId="1493208427" sldId="335"/>
            <ac:spMk id="5" creationId="{4B0199BB-D82F-469C-4A80-6AC4452D212D}"/>
          </ac:spMkLst>
        </pc:spChg>
        <pc:spChg chg="add mod">
          <ac:chgData name="Castro, Alec K." userId="28b72ce0-6821-4095-b6d2-1953ab7b57cc" providerId="ADAL" clId="{56DD6771-F3FC-41B8-8202-B6F1C0149588}" dt="2024-04-21T22:11:21.863" v="514" actId="1076"/>
          <ac:spMkLst>
            <pc:docMk/>
            <pc:sldMk cId="1493208427" sldId="335"/>
            <ac:spMk id="6" creationId="{8502ACA6-EE13-7590-2A13-3A6DC67B87FB}"/>
          </ac:spMkLst>
        </pc:spChg>
        <pc:spChg chg="add del">
          <ac:chgData name="Castro, Alec K." userId="28b72ce0-6821-4095-b6d2-1953ab7b57cc" providerId="ADAL" clId="{56DD6771-F3FC-41B8-8202-B6F1C0149588}" dt="2024-04-21T22:04:16.705" v="339" actId="11529"/>
          <ac:spMkLst>
            <pc:docMk/>
            <pc:sldMk cId="1493208427" sldId="335"/>
            <ac:spMk id="7" creationId="{BA6591F0-E39D-632E-C58F-02E22C2E434E}"/>
          </ac:spMkLst>
        </pc:spChg>
        <pc:spChg chg="add del mod">
          <ac:chgData name="Castro, Alec K." userId="28b72ce0-6821-4095-b6d2-1953ab7b57cc" providerId="ADAL" clId="{56DD6771-F3FC-41B8-8202-B6F1C0149588}" dt="2024-04-21T19:24:30.425" v="6" actId="478"/>
          <ac:spMkLst>
            <pc:docMk/>
            <pc:sldMk cId="1493208427" sldId="335"/>
            <ac:spMk id="7" creationId="{E94DEED8-FFAE-615D-A858-0C5F3964522F}"/>
          </ac:spMkLst>
        </pc:spChg>
        <pc:spChg chg="add del">
          <ac:chgData name="Castro, Alec K." userId="28b72ce0-6821-4095-b6d2-1953ab7b57cc" providerId="ADAL" clId="{56DD6771-F3FC-41B8-8202-B6F1C0149588}" dt="2024-04-21T19:24:56.464" v="18" actId="478"/>
          <ac:spMkLst>
            <pc:docMk/>
            <pc:sldMk cId="1493208427" sldId="335"/>
            <ac:spMk id="8" creationId="{537251D7-CE89-3ECC-032A-51B3DC8B629F}"/>
          </ac:spMkLst>
        </pc:spChg>
        <pc:spChg chg="add del mod">
          <ac:chgData name="Castro, Alec K." userId="28b72ce0-6821-4095-b6d2-1953ab7b57cc" providerId="ADAL" clId="{56DD6771-F3FC-41B8-8202-B6F1C0149588}" dt="2024-04-21T22:06:06.418" v="411" actId="478"/>
          <ac:spMkLst>
            <pc:docMk/>
            <pc:sldMk cId="1493208427" sldId="335"/>
            <ac:spMk id="8" creationId="{A22730A0-A61C-18E0-31BB-5FDE08953888}"/>
          </ac:spMkLst>
        </pc:spChg>
        <pc:spChg chg="add mod">
          <ac:chgData name="Castro, Alec K." userId="28b72ce0-6821-4095-b6d2-1953ab7b57cc" providerId="ADAL" clId="{56DD6771-F3FC-41B8-8202-B6F1C0149588}" dt="2024-04-21T22:09:19.437" v="478" actId="1076"/>
          <ac:spMkLst>
            <pc:docMk/>
            <pc:sldMk cId="1493208427" sldId="335"/>
            <ac:spMk id="9" creationId="{4C0E13B4-7E3F-EFE9-2816-066983A957BE}"/>
          </ac:spMkLst>
        </pc:spChg>
        <pc:spChg chg="add mod">
          <ac:chgData name="Castro, Alec K." userId="28b72ce0-6821-4095-b6d2-1953ab7b57cc" providerId="ADAL" clId="{56DD6771-F3FC-41B8-8202-B6F1C0149588}" dt="2024-04-21T22:08:49.092" v="467" actId="1076"/>
          <ac:spMkLst>
            <pc:docMk/>
            <pc:sldMk cId="1493208427" sldId="335"/>
            <ac:spMk id="10" creationId="{B702D515-805D-EDA3-7DC6-4718BA380ABE}"/>
          </ac:spMkLst>
        </pc:spChg>
        <pc:spChg chg="add del">
          <ac:chgData name="Castro, Alec K." userId="28b72ce0-6821-4095-b6d2-1953ab7b57cc" providerId="ADAL" clId="{56DD6771-F3FC-41B8-8202-B6F1C0149588}" dt="2024-04-21T19:25:16.726" v="26" actId="11529"/>
          <ac:spMkLst>
            <pc:docMk/>
            <pc:sldMk cId="1493208427" sldId="335"/>
            <ac:spMk id="11" creationId="{01E5243D-61F4-79C7-8DAA-A031B2AAF1C7}"/>
          </ac:spMkLst>
        </pc:spChg>
        <pc:spChg chg="add mod">
          <ac:chgData name="Castro, Alec K." userId="28b72ce0-6821-4095-b6d2-1953ab7b57cc" providerId="ADAL" clId="{56DD6771-F3FC-41B8-8202-B6F1C0149588}" dt="2024-04-21T22:08:16.964" v="449" actId="1076"/>
          <ac:spMkLst>
            <pc:docMk/>
            <pc:sldMk cId="1493208427" sldId="335"/>
            <ac:spMk id="11" creationId="{F9AAA838-B03B-42F7-73CC-68F98755DF30}"/>
          </ac:spMkLst>
        </pc:spChg>
        <pc:spChg chg="add mod">
          <ac:chgData name="Castro, Alec K." userId="28b72ce0-6821-4095-b6d2-1953ab7b57cc" providerId="ADAL" clId="{56DD6771-F3FC-41B8-8202-B6F1C0149588}" dt="2024-04-21T22:11:41.918" v="519" actId="1076"/>
          <ac:spMkLst>
            <pc:docMk/>
            <pc:sldMk cId="1493208427" sldId="335"/>
            <ac:spMk id="12" creationId="{670EB122-D98E-11C8-1BB9-11A7F35951B7}"/>
          </ac:spMkLst>
        </pc:spChg>
        <pc:spChg chg="add mod">
          <ac:chgData name="Castro, Alec K." userId="28b72ce0-6821-4095-b6d2-1953ab7b57cc" providerId="ADAL" clId="{56DD6771-F3FC-41B8-8202-B6F1C0149588}" dt="2024-04-21T22:10:00.961" v="491" actId="14100"/>
          <ac:spMkLst>
            <pc:docMk/>
            <pc:sldMk cId="1493208427" sldId="335"/>
            <ac:spMk id="18" creationId="{43C4B81E-298A-9C8A-BAB1-EF2AA61871C3}"/>
          </ac:spMkLst>
        </pc:spChg>
        <pc:spChg chg="add del mod">
          <ac:chgData name="Castro, Alec K." userId="28b72ce0-6821-4095-b6d2-1953ab7b57cc" providerId="ADAL" clId="{56DD6771-F3FC-41B8-8202-B6F1C0149588}" dt="2024-04-21T20:59:57.556" v="130" actId="478"/>
          <ac:spMkLst>
            <pc:docMk/>
            <pc:sldMk cId="1493208427" sldId="335"/>
            <ac:spMk id="20" creationId="{161ED1DA-6CF2-E2FC-6516-48EB59A954AF}"/>
          </ac:spMkLst>
        </pc:spChg>
        <pc:spChg chg="add mod">
          <ac:chgData name="Castro, Alec K." userId="28b72ce0-6821-4095-b6d2-1953ab7b57cc" providerId="ADAL" clId="{56DD6771-F3FC-41B8-8202-B6F1C0149588}" dt="2024-04-21T22:10:08.873" v="493" actId="1076"/>
          <ac:spMkLst>
            <pc:docMk/>
            <pc:sldMk cId="1493208427" sldId="335"/>
            <ac:spMk id="20" creationId="{7A5F1DD0-26AD-0CDA-D2FC-F6D929F2A42D}"/>
          </ac:spMkLst>
        </pc:spChg>
        <pc:spChg chg="add mod">
          <ac:chgData name="Castro, Alec K." userId="28b72ce0-6821-4095-b6d2-1953ab7b57cc" providerId="ADAL" clId="{56DD6771-F3FC-41B8-8202-B6F1C0149588}" dt="2024-04-21T22:08:38.920" v="461" actId="1076"/>
          <ac:spMkLst>
            <pc:docMk/>
            <pc:sldMk cId="1493208427" sldId="335"/>
            <ac:spMk id="21" creationId="{65659F1F-9748-4262-14EC-C8177C8AB89E}"/>
          </ac:spMkLst>
        </pc:spChg>
        <pc:spChg chg="add del">
          <ac:chgData name="Castro, Alec K." userId="28b72ce0-6821-4095-b6d2-1953ab7b57cc" providerId="ADAL" clId="{56DD6771-F3FC-41B8-8202-B6F1C0149588}" dt="2024-04-21T22:10:29.771" v="498" actId="11529"/>
          <ac:spMkLst>
            <pc:docMk/>
            <pc:sldMk cId="1493208427" sldId="335"/>
            <ac:spMk id="22" creationId="{8127C83D-F9A9-CF24-B799-581ACC885A12}"/>
          </ac:spMkLst>
        </pc:spChg>
        <pc:spChg chg="add del mod">
          <ac:chgData name="Castro, Alec K." userId="28b72ce0-6821-4095-b6d2-1953ab7b57cc" providerId="ADAL" clId="{56DD6771-F3FC-41B8-8202-B6F1C0149588}" dt="2024-04-21T21:02:25.190" v="226" actId="478"/>
          <ac:spMkLst>
            <pc:docMk/>
            <pc:sldMk cId="1493208427" sldId="335"/>
            <ac:spMk id="22" creationId="{E89D19A2-26AD-DEB1-238B-69DF064AF54C}"/>
          </ac:spMkLst>
        </pc:spChg>
        <pc:spChg chg="add mod">
          <ac:chgData name="Castro, Alec K." userId="28b72ce0-6821-4095-b6d2-1953ab7b57cc" providerId="ADAL" clId="{56DD6771-F3FC-41B8-8202-B6F1C0149588}" dt="2024-04-21T22:09:40.049" v="483" actId="1076"/>
          <ac:spMkLst>
            <pc:docMk/>
            <pc:sldMk cId="1493208427" sldId="335"/>
            <ac:spMk id="23" creationId="{38C6C0EE-BC7A-5E06-6814-CF3D90214F7B}"/>
          </ac:spMkLst>
        </pc:spChg>
        <pc:spChg chg="add mod">
          <ac:chgData name="Castro, Alec K." userId="28b72ce0-6821-4095-b6d2-1953ab7b57cc" providerId="ADAL" clId="{56DD6771-F3FC-41B8-8202-B6F1C0149588}" dt="2024-04-21T22:11:38.566" v="518" actId="1076"/>
          <ac:spMkLst>
            <pc:docMk/>
            <pc:sldMk cId="1493208427" sldId="335"/>
            <ac:spMk id="24" creationId="{FF10779A-AD42-A0A7-95BE-A527EF2603F1}"/>
          </ac:spMkLst>
        </pc:spChg>
        <pc:spChg chg="add mod">
          <ac:chgData name="Castro, Alec K." userId="28b72ce0-6821-4095-b6d2-1953ab7b57cc" providerId="ADAL" clId="{56DD6771-F3FC-41B8-8202-B6F1C0149588}" dt="2024-04-21T22:11:00.388" v="508" actId="14100"/>
          <ac:spMkLst>
            <pc:docMk/>
            <pc:sldMk cId="1493208427" sldId="335"/>
            <ac:spMk id="25" creationId="{F4C81B26-26BB-8D77-EE87-76867B0328D3}"/>
          </ac:spMkLst>
        </pc:spChg>
        <pc:spChg chg="add mod">
          <ac:chgData name="Castro, Alec K." userId="28b72ce0-6821-4095-b6d2-1953ab7b57cc" providerId="ADAL" clId="{56DD6771-F3FC-41B8-8202-B6F1C0149588}" dt="2024-04-21T22:10:38.138" v="502" actId="1076"/>
          <ac:spMkLst>
            <pc:docMk/>
            <pc:sldMk cId="1493208427" sldId="335"/>
            <ac:spMk id="26" creationId="{FB666C00-3844-7D81-23E6-8D6109135568}"/>
          </ac:spMkLst>
        </pc:spChg>
        <pc:spChg chg="add mod">
          <ac:chgData name="Castro, Alec K." userId="28b72ce0-6821-4095-b6d2-1953ab7b57cc" providerId="ADAL" clId="{56DD6771-F3FC-41B8-8202-B6F1C0149588}" dt="2024-04-21T22:11:18.674" v="513" actId="688"/>
          <ac:spMkLst>
            <pc:docMk/>
            <pc:sldMk cId="1493208427" sldId="335"/>
            <ac:spMk id="27" creationId="{9BD967CF-E129-FDF5-153B-7B25F659F409}"/>
          </ac:spMkLst>
        </pc:spChg>
        <pc:spChg chg="del">
          <ac:chgData name="Castro, Alec K." userId="28b72ce0-6821-4095-b6d2-1953ab7b57cc" providerId="ADAL" clId="{56DD6771-F3FC-41B8-8202-B6F1C0149588}" dt="2024-04-21T19:24:39.769" v="13" actId="478"/>
          <ac:spMkLst>
            <pc:docMk/>
            <pc:sldMk cId="1493208427" sldId="335"/>
            <ac:spMk id="38" creationId="{71273819-B175-007E-FAE2-45BED2855590}"/>
          </ac:spMkLst>
        </pc:spChg>
        <pc:spChg chg="del">
          <ac:chgData name="Castro, Alec K." userId="28b72ce0-6821-4095-b6d2-1953ab7b57cc" providerId="ADAL" clId="{56DD6771-F3FC-41B8-8202-B6F1C0149588}" dt="2024-04-21T19:24:38.510" v="12" actId="478"/>
          <ac:spMkLst>
            <pc:docMk/>
            <pc:sldMk cId="1493208427" sldId="335"/>
            <ac:spMk id="40" creationId="{587D2761-7F57-78BE-53C7-389B290388F7}"/>
          </ac:spMkLst>
        </pc:spChg>
        <pc:spChg chg="mod">
          <ac:chgData name="Castro, Alec K." userId="28b72ce0-6821-4095-b6d2-1953ab7b57cc" providerId="ADAL" clId="{56DD6771-F3FC-41B8-8202-B6F1C0149588}" dt="2024-04-21T19:24:32.227" v="7" actId="20577"/>
          <ac:spMkLst>
            <pc:docMk/>
            <pc:sldMk cId="1493208427" sldId="335"/>
            <ac:spMk id="43" creationId="{BD983F02-AF54-DD28-DF65-2253FD5A95A2}"/>
          </ac:spMkLst>
        </pc:spChg>
        <pc:spChg chg="del mod topLvl">
          <ac:chgData name="Castro, Alec K." userId="28b72ce0-6821-4095-b6d2-1953ab7b57cc" providerId="ADAL" clId="{56DD6771-F3FC-41B8-8202-B6F1C0149588}" dt="2024-04-21T20:51:57.452" v="50" actId="478"/>
          <ac:spMkLst>
            <pc:docMk/>
            <pc:sldMk cId="1493208427" sldId="335"/>
            <ac:spMk id="46" creationId="{24CA8839-D232-0409-6980-AE811E796684}"/>
          </ac:spMkLst>
        </pc:spChg>
        <pc:spChg chg="add del mod topLvl">
          <ac:chgData name="Castro, Alec K." userId="28b72ce0-6821-4095-b6d2-1953ab7b57cc" providerId="ADAL" clId="{56DD6771-F3FC-41B8-8202-B6F1C0149588}" dt="2024-04-21T19:24:37.293" v="11" actId="478"/>
          <ac:spMkLst>
            <pc:docMk/>
            <pc:sldMk cId="1493208427" sldId="335"/>
            <ac:spMk id="47" creationId="{4142DE38-DB5C-B2DF-79BC-9E1581D20EE9}"/>
          </ac:spMkLst>
        </pc:spChg>
        <pc:grpChg chg="del">
          <ac:chgData name="Castro, Alec K." userId="28b72ce0-6821-4095-b6d2-1953ab7b57cc" providerId="ADAL" clId="{56DD6771-F3FC-41B8-8202-B6F1C0149588}" dt="2024-04-21T19:24:33.223" v="8" actId="478"/>
          <ac:grpSpMkLst>
            <pc:docMk/>
            <pc:sldMk cId="1493208427" sldId="335"/>
            <ac:grpSpMk id="44" creationId="{EF2979BE-551F-AE2F-E7E9-348162830272}"/>
          </ac:grpSpMkLst>
        </pc:grpChg>
        <pc:grpChg chg="add del">
          <ac:chgData name="Castro, Alec K." userId="28b72ce0-6821-4095-b6d2-1953ab7b57cc" providerId="ADAL" clId="{56DD6771-F3FC-41B8-8202-B6F1C0149588}" dt="2024-04-21T19:24:37.293" v="11" actId="478"/>
          <ac:grpSpMkLst>
            <pc:docMk/>
            <pc:sldMk cId="1493208427" sldId="335"/>
            <ac:grpSpMk id="48" creationId="{B91CD565-66C8-E522-4FE3-16B0A39D84EE}"/>
          </ac:grpSpMkLst>
        </pc:grpChg>
        <pc:graphicFrameChg chg="del mod">
          <ac:chgData name="Castro, Alec K." userId="28b72ce0-6821-4095-b6d2-1953ab7b57cc" providerId="ADAL" clId="{56DD6771-F3FC-41B8-8202-B6F1C0149588}" dt="2024-04-21T19:24:21.667" v="4" actId="478"/>
          <ac:graphicFrameMkLst>
            <pc:docMk/>
            <pc:sldMk cId="1493208427" sldId="335"/>
            <ac:graphicFrameMk id="5" creationId="{C744EE81-E360-D5D1-7322-2A7DA929A3C0}"/>
          </ac:graphicFrameMkLst>
        </pc:graphicFrameChg>
        <pc:cxnChg chg="add del">
          <ac:chgData name="Castro, Alec K." userId="28b72ce0-6821-4095-b6d2-1953ab7b57cc" providerId="ADAL" clId="{56DD6771-F3FC-41B8-8202-B6F1C0149588}" dt="2024-04-21T20:59:45.606" v="124" actId="478"/>
          <ac:cxnSpMkLst>
            <pc:docMk/>
            <pc:sldMk cId="1493208427" sldId="335"/>
            <ac:cxnSpMk id="14" creationId="{1DE71912-7C5C-F027-562E-629EC8CCA951}"/>
          </ac:cxnSpMkLst>
        </pc:cxnChg>
        <pc:cxnChg chg="add del mod">
          <ac:chgData name="Castro, Alec K." userId="28b72ce0-6821-4095-b6d2-1953ab7b57cc" providerId="ADAL" clId="{56DD6771-F3FC-41B8-8202-B6F1C0149588}" dt="2024-04-21T22:06:43.571" v="415" actId="478"/>
          <ac:cxnSpMkLst>
            <pc:docMk/>
            <pc:sldMk cId="1493208427" sldId="335"/>
            <ac:cxnSpMk id="16" creationId="{F678E905-A8CD-88B2-E172-54A05357F212}"/>
          </ac:cxnSpMkLst>
        </pc:cxnChg>
        <pc:cxnChg chg="add del">
          <ac:chgData name="Castro, Alec K." userId="28b72ce0-6821-4095-b6d2-1953ab7b57cc" providerId="ADAL" clId="{56DD6771-F3FC-41B8-8202-B6F1C0149588}" dt="2024-04-21T20:59:47.800" v="125" actId="478"/>
          <ac:cxnSpMkLst>
            <pc:docMk/>
            <pc:sldMk cId="1493208427" sldId="335"/>
            <ac:cxnSpMk id="18" creationId="{CCC477E5-280F-C681-E9D3-27E853ECDA43}"/>
          </ac:cxnSpMkLst>
        </pc:cxnChg>
      </pc:sldChg>
    </pc:docChg>
  </pc:docChgLst>
  <pc:docChgLst>
    <pc:chgData name="Rosen,Jay M" userId="S::jayrosen@ufl.edu::6232dac5-ee89-414a-ac1c-c3399a992350" providerId="AD" clId="Web-{9FD65558-0A3F-4BE8-BEEE-3847522BF4E9}"/>
    <pc:docChg chg="addSld delSld modSld sldOrd addMainMaster addSection delSection modSection">
      <pc:chgData name="Rosen,Jay M" userId="S::jayrosen@ufl.edu::6232dac5-ee89-414a-ac1c-c3399a992350" providerId="AD" clId="Web-{9FD65558-0A3F-4BE8-BEEE-3847522BF4E9}" dt="2024-04-17T20:56:40.344" v="97"/>
      <pc:docMkLst>
        <pc:docMk/>
      </pc:docMkLst>
      <pc:sldChg chg="modSp new">
        <pc:chgData name="Rosen,Jay M" userId="S::jayrosen@ufl.edu::6232dac5-ee89-414a-ac1c-c3399a992350" providerId="AD" clId="Web-{9FD65558-0A3F-4BE8-BEEE-3847522BF4E9}" dt="2024-04-17T20:52:30.275" v="6" actId="20577"/>
        <pc:sldMkLst>
          <pc:docMk/>
          <pc:sldMk cId="773270262" sldId="256"/>
        </pc:sldMkLst>
        <pc:spChg chg="mod">
          <ac:chgData name="Rosen,Jay M" userId="S::jayrosen@ufl.edu::6232dac5-ee89-414a-ac1c-c3399a992350" providerId="AD" clId="Web-{9FD65558-0A3F-4BE8-BEEE-3847522BF4E9}" dt="2024-04-17T20:52:24.197" v="2" actId="20577"/>
          <ac:spMkLst>
            <pc:docMk/>
            <pc:sldMk cId="773270262" sldId="256"/>
            <ac:spMk id="2" creationId="{000D21EB-F723-317E-94BA-99FBD79E2FA3}"/>
          </ac:spMkLst>
        </pc:spChg>
        <pc:spChg chg="mod">
          <ac:chgData name="Rosen,Jay M" userId="S::jayrosen@ufl.edu::6232dac5-ee89-414a-ac1c-c3399a992350" providerId="AD" clId="Web-{9FD65558-0A3F-4BE8-BEEE-3847522BF4E9}" dt="2024-04-17T20:52:30.275" v="6" actId="20577"/>
          <ac:spMkLst>
            <pc:docMk/>
            <pc:sldMk cId="773270262" sldId="256"/>
            <ac:spMk id="3" creationId="{684399CF-E0E5-9751-ED01-B7B339B1B069}"/>
          </ac:spMkLst>
        </pc:spChg>
      </pc:sldChg>
      <pc:sldChg chg="modSp new">
        <pc:chgData name="Rosen,Jay M" userId="S::jayrosen@ufl.edu::6232dac5-ee89-414a-ac1c-c3399a992350" providerId="AD" clId="Web-{9FD65558-0A3F-4BE8-BEEE-3847522BF4E9}" dt="2024-04-17T20:52:51.104" v="17" actId="20577"/>
        <pc:sldMkLst>
          <pc:docMk/>
          <pc:sldMk cId="3350344153" sldId="257"/>
        </pc:sldMkLst>
        <pc:spChg chg="mod">
          <ac:chgData name="Rosen,Jay M" userId="S::jayrosen@ufl.edu::6232dac5-ee89-414a-ac1c-c3399a992350" providerId="AD" clId="Web-{9FD65558-0A3F-4BE8-BEEE-3847522BF4E9}" dt="2024-04-17T20:52:39.229" v="11" actId="20577"/>
          <ac:spMkLst>
            <pc:docMk/>
            <pc:sldMk cId="3350344153" sldId="257"/>
            <ac:spMk id="2" creationId="{092DA7A8-2B40-5F23-7E3D-1DAD799511EE}"/>
          </ac:spMkLst>
        </pc:spChg>
        <pc:spChg chg="mod">
          <ac:chgData name="Rosen,Jay M" userId="S::jayrosen@ufl.edu::6232dac5-ee89-414a-ac1c-c3399a992350" providerId="AD" clId="Web-{9FD65558-0A3F-4BE8-BEEE-3847522BF4E9}" dt="2024-04-17T20:52:51.104" v="17" actId="20577"/>
          <ac:spMkLst>
            <pc:docMk/>
            <pc:sldMk cId="3350344153" sldId="257"/>
            <ac:spMk id="3" creationId="{3ADCAA9A-2B3F-93C7-3755-FFDA3CB2ACBF}"/>
          </ac:spMkLst>
        </pc:spChg>
      </pc:sldChg>
      <pc:sldChg chg="modSp new">
        <pc:chgData name="Rosen,Jay M" userId="S::jayrosen@ufl.edu::6232dac5-ee89-414a-ac1c-c3399a992350" providerId="AD" clId="Web-{9FD65558-0A3F-4BE8-BEEE-3847522BF4E9}" dt="2024-04-17T20:53:21.308" v="29" actId="20577"/>
        <pc:sldMkLst>
          <pc:docMk/>
          <pc:sldMk cId="1013073540" sldId="258"/>
        </pc:sldMkLst>
        <pc:spChg chg="mod">
          <ac:chgData name="Rosen,Jay M" userId="S::jayrosen@ufl.edu::6232dac5-ee89-414a-ac1c-c3399a992350" providerId="AD" clId="Web-{9FD65558-0A3F-4BE8-BEEE-3847522BF4E9}" dt="2024-04-17T20:52:57.995" v="22" actId="20577"/>
          <ac:spMkLst>
            <pc:docMk/>
            <pc:sldMk cId="1013073540" sldId="258"/>
            <ac:spMk id="2" creationId="{0D46AFC7-B649-8302-EBD7-DF40D639BFD6}"/>
          </ac:spMkLst>
        </pc:spChg>
        <pc:spChg chg="mod">
          <ac:chgData name="Rosen,Jay M" userId="S::jayrosen@ufl.edu::6232dac5-ee89-414a-ac1c-c3399a992350" providerId="AD" clId="Web-{9FD65558-0A3F-4BE8-BEEE-3847522BF4E9}" dt="2024-04-17T20:53:21.308" v="29" actId="20577"/>
          <ac:spMkLst>
            <pc:docMk/>
            <pc:sldMk cId="1013073540" sldId="258"/>
            <ac:spMk id="3" creationId="{E85C4C34-DB56-FCE5-6B58-3E9D7639C93E}"/>
          </ac:spMkLst>
        </pc:spChg>
      </pc:sldChg>
      <pc:sldChg chg="modSp new">
        <pc:chgData name="Rosen,Jay M" userId="S::jayrosen@ufl.edu::6232dac5-ee89-414a-ac1c-c3399a992350" providerId="AD" clId="Web-{9FD65558-0A3F-4BE8-BEEE-3847522BF4E9}" dt="2024-04-17T20:53:48.793" v="35" actId="20577"/>
        <pc:sldMkLst>
          <pc:docMk/>
          <pc:sldMk cId="3517347080" sldId="259"/>
        </pc:sldMkLst>
        <pc:spChg chg="mod">
          <ac:chgData name="Rosen,Jay M" userId="S::jayrosen@ufl.edu::6232dac5-ee89-414a-ac1c-c3399a992350" providerId="AD" clId="Web-{9FD65558-0A3F-4BE8-BEEE-3847522BF4E9}" dt="2024-04-17T20:53:48.793" v="35" actId="20577"/>
          <ac:spMkLst>
            <pc:docMk/>
            <pc:sldMk cId="3517347080" sldId="259"/>
            <ac:spMk id="2" creationId="{0E263FB4-8E44-F5F7-CBE6-4A1AF06856EF}"/>
          </ac:spMkLst>
        </pc:spChg>
      </pc:sldChg>
      <pc:sldChg chg="add">
        <pc:chgData name="Rosen,Jay M" userId="S::jayrosen@ufl.edu::6232dac5-ee89-414a-ac1c-c3399a992350" providerId="AD" clId="Web-{9FD65558-0A3F-4BE8-BEEE-3847522BF4E9}" dt="2024-04-17T20:56:40.344" v="97"/>
        <pc:sldMkLst>
          <pc:docMk/>
          <pc:sldMk cId="2928580698" sldId="260"/>
        </pc:sldMkLst>
      </pc:sldChg>
      <pc:sldChg chg="add">
        <pc:chgData name="Rosen,Jay M" userId="S::jayrosen@ufl.edu::6232dac5-ee89-414a-ac1c-c3399a992350" providerId="AD" clId="Web-{9FD65558-0A3F-4BE8-BEEE-3847522BF4E9}" dt="2024-04-17T20:56:40.297" v="96"/>
        <pc:sldMkLst>
          <pc:docMk/>
          <pc:sldMk cId="2669502627" sldId="261"/>
        </pc:sldMkLst>
      </pc:sldChg>
      <pc:sldChg chg="add">
        <pc:chgData name="Rosen,Jay M" userId="S::jayrosen@ufl.edu::6232dac5-ee89-414a-ac1c-c3399a992350" providerId="AD" clId="Web-{9FD65558-0A3F-4BE8-BEEE-3847522BF4E9}" dt="2024-04-17T20:54:56.185" v="55"/>
        <pc:sldMkLst>
          <pc:docMk/>
          <pc:sldMk cId="3062925899" sldId="264"/>
        </pc:sldMkLst>
      </pc:sldChg>
      <pc:sldChg chg="add">
        <pc:chgData name="Rosen,Jay M" userId="S::jayrosen@ufl.edu::6232dac5-ee89-414a-ac1c-c3399a992350" providerId="AD" clId="Web-{9FD65558-0A3F-4BE8-BEEE-3847522BF4E9}" dt="2024-04-17T20:54:56.138" v="54"/>
        <pc:sldMkLst>
          <pc:docMk/>
          <pc:sldMk cId="1066968318" sldId="265"/>
        </pc:sldMkLst>
      </pc:sldChg>
      <pc:sldChg chg="add">
        <pc:chgData name="Rosen,Jay M" userId="S::jayrosen@ufl.edu::6232dac5-ee89-414a-ac1c-c3399a992350" providerId="AD" clId="Web-{9FD65558-0A3F-4BE8-BEEE-3847522BF4E9}" dt="2024-04-17T20:54:56.092" v="50"/>
        <pc:sldMkLst>
          <pc:docMk/>
          <pc:sldMk cId="2715228821" sldId="266"/>
        </pc:sldMkLst>
      </pc:sldChg>
      <pc:sldChg chg="add">
        <pc:chgData name="Rosen,Jay M" userId="S::jayrosen@ufl.edu::6232dac5-ee89-414a-ac1c-c3399a992350" providerId="AD" clId="Web-{9FD65558-0A3F-4BE8-BEEE-3847522BF4E9}" dt="2024-04-17T20:54:56.076" v="49"/>
        <pc:sldMkLst>
          <pc:docMk/>
          <pc:sldMk cId="1279639933" sldId="267"/>
        </pc:sldMkLst>
      </pc:sldChg>
      <pc:sldChg chg="add">
        <pc:chgData name="Rosen,Jay M" userId="S::jayrosen@ufl.edu::6232dac5-ee89-414a-ac1c-c3399a992350" providerId="AD" clId="Web-{9FD65558-0A3F-4BE8-BEEE-3847522BF4E9}" dt="2024-04-17T20:54:56.107" v="51"/>
        <pc:sldMkLst>
          <pc:docMk/>
          <pc:sldMk cId="2631621186" sldId="268"/>
        </pc:sldMkLst>
      </pc:sldChg>
      <pc:sldChg chg="add">
        <pc:chgData name="Rosen,Jay M" userId="S::jayrosen@ufl.edu::6232dac5-ee89-414a-ac1c-c3399a992350" providerId="AD" clId="Web-{9FD65558-0A3F-4BE8-BEEE-3847522BF4E9}" dt="2024-04-17T20:56:40.235" v="95"/>
        <pc:sldMkLst>
          <pc:docMk/>
          <pc:sldMk cId="1933373620" sldId="271"/>
        </pc:sldMkLst>
      </pc:sldChg>
      <pc:sldChg chg="add">
        <pc:chgData name="Rosen,Jay M" userId="S::jayrosen@ufl.edu::6232dac5-ee89-414a-ac1c-c3399a992350" providerId="AD" clId="Web-{9FD65558-0A3F-4BE8-BEEE-3847522BF4E9}" dt="2024-04-17T20:54:56.060" v="48"/>
        <pc:sldMkLst>
          <pc:docMk/>
          <pc:sldMk cId="2608378993" sldId="272"/>
        </pc:sldMkLst>
      </pc:sldChg>
      <pc:sldChg chg="modSp add del">
        <pc:chgData name="Rosen,Jay M" userId="S::jayrosen@ufl.edu::6232dac5-ee89-414a-ac1c-c3399a992350" providerId="AD" clId="Web-{9FD65558-0A3F-4BE8-BEEE-3847522BF4E9}" dt="2024-04-17T20:54:31.435" v="46" actId="20577"/>
        <pc:sldMkLst>
          <pc:docMk/>
          <pc:sldMk cId="3988196540" sldId="273"/>
        </pc:sldMkLst>
        <pc:spChg chg="mod">
          <ac:chgData name="Rosen,Jay M" userId="S::jayrosen@ufl.edu::6232dac5-ee89-414a-ac1c-c3399a992350" providerId="AD" clId="Web-{9FD65558-0A3F-4BE8-BEEE-3847522BF4E9}" dt="2024-04-17T20:54:31.435" v="46" actId="20577"/>
          <ac:spMkLst>
            <pc:docMk/>
            <pc:sldMk cId="3988196540" sldId="273"/>
            <ac:spMk id="2" creationId="{F5682148-319F-EF76-8EFF-2E33E62F8103}"/>
          </ac:spMkLst>
        </pc:spChg>
      </pc:sldChg>
      <pc:sldChg chg="add ord">
        <pc:chgData name="Rosen,Jay M" userId="S::jayrosen@ufl.edu::6232dac5-ee89-414a-ac1c-c3399a992350" providerId="AD" clId="Web-{9FD65558-0A3F-4BE8-BEEE-3847522BF4E9}" dt="2024-04-17T20:54:10.262" v="38"/>
        <pc:sldMkLst>
          <pc:docMk/>
          <pc:sldMk cId="3627540837" sldId="279"/>
        </pc:sldMkLst>
      </pc:sldChg>
      <pc:sldChg chg="new del">
        <pc:chgData name="Rosen,Jay M" userId="S::jayrosen@ufl.edu::6232dac5-ee89-414a-ac1c-c3399a992350" providerId="AD" clId="Web-{9FD65558-0A3F-4BE8-BEEE-3847522BF4E9}" dt="2024-04-17T20:55:00.623" v="56"/>
        <pc:sldMkLst>
          <pc:docMk/>
          <pc:sldMk cId="1652997" sldId="280"/>
        </pc:sldMkLst>
      </pc:sldChg>
      <pc:sldChg chg="add">
        <pc:chgData name="Rosen,Jay M" userId="S::jayrosen@ufl.edu::6232dac5-ee89-414a-ac1c-c3399a992350" providerId="AD" clId="Web-{9FD65558-0A3F-4BE8-BEEE-3847522BF4E9}" dt="2024-04-17T20:54:56.123" v="53"/>
        <pc:sldMkLst>
          <pc:docMk/>
          <pc:sldMk cId="289528966" sldId="290"/>
        </pc:sldMkLst>
      </pc:sldChg>
      <pc:sldChg chg="add">
        <pc:chgData name="Rosen,Jay M" userId="S::jayrosen@ufl.edu::6232dac5-ee89-414a-ac1c-c3399a992350" providerId="AD" clId="Web-{9FD65558-0A3F-4BE8-BEEE-3847522BF4E9}" dt="2024-04-17T20:54:56.123" v="52"/>
        <pc:sldMkLst>
          <pc:docMk/>
          <pc:sldMk cId="2898058418" sldId="294"/>
        </pc:sldMkLst>
      </pc:sldChg>
      <pc:sldChg chg="modSp new">
        <pc:chgData name="Rosen,Jay M" userId="S::jayrosen@ufl.edu::6232dac5-ee89-414a-ac1c-c3399a992350" providerId="AD" clId="Web-{9FD65558-0A3F-4BE8-BEEE-3847522BF4E9}" dt="2024-04-17T20:55:49.530" v="73" actId="20577"/>
        <pc:sldMkLst>
          <pc:docMk/>
          <pc:sldMk cId="256067768" sldId="295"/>
        </pc:sldMkLst>
        <pc:spChg chg="mod">
          <ac:chgData name="Rosen,Jay M" userId="S::jayrosen@ufl.edu::6232dac5-ee89-414a-ac1c-c3399a992350" providerId="AD" clId="Web-{9FD65558-0A3F-4BE8-BEEE-3847522BF4E9}" dt="2024-04-17T20:55:41.452" v="70" actId="20577"/>
          <ac:spMkLst>
            <pc:docMk/>
            <pc:sldMk cId="256067768" sldId="295"/>
            <ac:spMk id="2" creationId="{97377A73-4F14-4CE2-2BBD-EA9CB514EE73}"/>
          </ac:spMkLst>
        </pc:spChg>
        <pc:spChg chg="mod">
          <ac:chgData name="Rosen,Jay M" userId="S::jayrosen@ufl.edu::6232dac5-ee89-414a-ac1c-c3399a992350" providerId="AD" clId="Web-{9FD65558-0A3F-4BE8-BEEE-3847522BF4E9}" dt="2024-04-17T20:55:49.530" v="73" actId="20577"/>
          <ac:spMkLst>
            <pc:docMk/>
            <pc:sldMk cId="256067768" sldId="295"/>
            <ac:spMk id="3" creationId="{5951E38A-74F2-2BC4-A18D-D6E5A125629C}"/>
          </ac:spMkLst>
        </pc:spChg>
      </pc:sldChg>
      <pc:sldChg chg="modSp new">
        <pc:chgData name="Rosen,Jay M" userId="S::jayrosen@ufl.edu::6232dac5-ee89-414a-ac1c-c3399a992350" providerId="AD" clId="Web-{9FD65558-0A3F-4BE8-BEEE-3847522BF4E9}" dt="2024-04-17T20:56:06.034" v="79" actId="20577"/>
        <pc:sldMkLst>
          <pc:docMk/>
          <pc:sldMk cId="1256145933" sldId="296"/>
        </pc:sldMkLst>
        <pc:spChg chg="mod">
          <ac:chgData name="Rosen,Jay M" userId="S::jayrosen@ufl.edu::6232dac5-ee89-414a-ac1c-c3399a992350" providerId="AD" clId="Web-{9FD65558-0A3F-4BE8-BEEE-3847522BF4E9}" dt="2024-04-17T20:55:59.531" v="76" actId="20577"/>
          <ac:spMkLst>
            <pc:docMk/>
            <pc:sldMk cId="1256145933" sldId="296"/>
            <ac:spMk id="2" creationId="{BA0AB70C-C138-05F3-4023-11752F12403C}"/>
          </ac:spMkLst>
        </pc:spChg>
        <pc:spChg chg="mod">
          <ac:chgData name="Rosen,Jay M" userId="S::jayrosen@ufl.edu::6232dac5-ee89-414a-ac1c-c3399a992350" providerId="AD" clId="Web-{9FD65558-0A3F-4BE8-BEEE-3847522BF4E9}" dt="2024-04-17T20:56:06.034" v="79" actId="20577"/>
          <ac:spMkLst>
            <pc:docMk/>
            <pc:sldMk cId="1256145933" sldId="296"/>
            <ac:spMk id="3" creationId="{E97839A4-8DC6-5538-ABC1-7CABE4EB0553}"/>
          </ac:spMkLst>
        </pc:spChg>
      </pc:sldChg>
      <pc:sldChg chg="modSp new">
        <pc:chgData name="Rosen,Jay M" userId="S::jayrosen@ufl.edu::6232dac5-ee89-414a-ac1c-c3399a992350" providerId="AD" clId="Web-{9FD65558-0A3F-4BE8-BEEE-3847522BF4E9}" dt="2024-04-17T20:56:15.969" v="87" actId="20577"/>
        <pc:sldMkLst>
          <pc:docMk/>
          <pc:sldMk cId="3920713483" sldId="297"/>
        </pc:sldMkLst>
        <pc:spChg chg="mod">
          <ac:chgData name="Rosen,Jay M" userId="S::jayrosen@ufl.edu::6232dac5-ee89-414a-ac1c-c3399a992350" providerId="AD" clId="Web-{9FD65558-0A3F-4BE8-BEEE-3847522BF4E9}" dt="2024-04-17T20:56:14.515" v="84" actId="20577"/>
          <ac:spMkLst>
            <pc:docMk/>
            <pc:sldMk cId="3920713483" sldId="297"/>
            <ac:spMk id="2" creationId="{EF6E3B51-F84D-2C6B-EA74-FEF3C2F5A1D3}"/>
          </ac:spMkLst>
        </pc:spChg>
        <pc:spChg chg="mod">
          <ac:chgData name="Rosen,Jay M" userId="S::jayrosen@ufl.edu::6232dac5-ee89-414a-ac1c-c3399a992350" providerId="AD" clId="Web-{9FD65558-0A3F-4BE8-BEEE-3847522BF4E9}" dt="2024-04-17T20:56:15.969" v="87" actId="20577"/>
          <ac:spMkLst>
            <pc:docMk/>
            <pc:sldMk cId="3920713483" sldId="297"/>
            <ac:spMk id="3" creationId="{F0FF85D6-1A35-CB11-7B65-4E00A4C827D3}"/>
          </ac:spMkLst>
        </pc:spChg>
      </pc:sldChg>
      <pc:sldChg chg="modSp new del">
        <pc:chgData name="Rosen,Jay M" userId="S::jayrosen@ufl.edu::6232dac5-ee89-414a-ac1c-c3399a992350" providerId="AD" clId="Web-{9FD65558-0A3F-4BE8-BEEE-3847522BF4E9}" dt="2024-04-17T20:56:38.204" v="94"/>
        <pc:sldMkLst>
          <pc:docMk/>
          <pc:sldMk cId="3674280840" sldId="298"/>
        </pc:sldMkLst>
        <pc:spChg chg="mod">
          <ac:chgData name="Rosen,Jay M" userId="S::jayrosen@ufl.edu::6232dac5-ee89-414a-ac1c-c3399a992350" providerId="AD" clId="Web-{9FD65558-0A3F-4BE8-BEEE-3847522BF4E9}" dt="2024-04-17T20:56:37.438" v="93" actId="20577"/>
          <ac:spMkLst>
            <pc:docMk/>
            <pc:sldMk cId="3674280840" sldId="298"/>
            <ac:spMk id="2" creationId="{F7593085-0A2E-8717-5D14-F265CF8985D5}"/>
          </ac:spMkLst>
        </pc:spChg>
      </pc:sldChg>
      <pc:sldMasterChg chg="add addSldLayout">
        <pc:chgData name="Rosen,Jay M" userId="S::jayrosen@ufl.edu::6232dac5-ee89-414a-ac1c-c3399a992350" providerId="AD" clId="Web-{9FD65558-0A3F-4BE8-BEEE-3847522BF4E9}" dt="2024-04-17T20:54:17.544" v="40"/>
        <pc:sldMasterMkLst>
          <pc:docMk/>
          <pc:sldMasterMk cId="2460954070" sldId="2147483672"/>
        </pc:sldMasterMkLst>
        <pc:sldLayoutChg chg="add">
          <pc:chgData name="Rosen,Jay M" userId="S::jayrosen@ufl.edu::6232dac5-ee89-414a-ac1c-c3399a992350" providerId="AD" clId="Web-{9FD65558-0A3F-4BE8-BEEE-3847522BF4E9}" dt="2024-04-17T20:54:17.544" v="40"/>
          <pc:sldLayoutMkLst>
            <pc:docMk/>
            <pc:sldMasterMk cId="2460954070" sldId="2147483672"/>
            <pc:sldLayoutMk cId="2385387890" sldId="2147483673"/>
          </pc:sldLayoutMkLst>
        </pc:sldLayoutChg>
        <pc:sldLayoutChg chg="add">
          <pc:chgData name="Rosen,Jay M" userId="S::jayrosen@ufl.edu::6232dac5-ee89-414a-ac1c-c3399a992350" providerId="AD" clId="Web-{9FD65558-0A3F-4BE8-BEEE-3847522BF4E9}" dt="2024-04-17T20:54:17.544" v="40"/>
          <pc:sldLayoutMkLst>
            <pc:docMk/>
            <pc:sldMasterMk cId="2460954070" sldId="2147483672"/>
            <pc:sldLayoutMk cId="949138452" sldId="2147483674"/>
          </pc:sldLayoutMkLst>
        </pc:sldLayoutChg>
        <pc:sldLayoutChg chg="add">
          <pc:chgData name="Rosen,Jay M" userId="S::jayrosen@ufl.edu::6232dac5-ee89-414a-ac1c-c3399a992350" providerId="AD" clId="Web-{9FD65558-0A3F-4BE8-BEEE-3847522BF4E9}" dt="2024-04-17T20:54:17.544" v="40"/>
          <pc:sldLayoutMkLst>
            <pc:docMk/>
            <pc:sldMasterMk cId="2460954070" sldId="2147483672"/>
            <pc:sldLayoutMk cId="2591524520" sldId="2147483675"/>
          </pc:sldLayoutMkLst>
        </pc:sldLayoutChg>
        <pc:sldLayoutChg chg="add">
          <pc:chgData name="Rosen,Jay M" userId="S::jayrosen@ufl.edu::6232dac5-ee89-414a-ac1c-c3399a992350" providerId="AD" clId="Web-{9FD65558-0A3F-4BE8-BEEE-3847522BF4E9}" dt="2024-04-17T20:54:17.544" v="40"/>
          <pc:sldLayoutMkLst>
            <pc:docMk/>
            <pc:sldMasterMk cId="2460954070" sldId="2147483672"/>
            <pc:sldLayoutMk cId="1203092039" sldId="2147483676"/>
          </pc:sldLayoutMkLst>
        </pc:sldLayoutChg>
        <pc:sldLayoutChg chg="add">
          <pc:chgData name="Rosen,Jay M" userId="S::jayrosen@ufl.edu::6232dac5-ee89-414a-ac1c-c3399a992350" providerId="AD" clId="Web-{9FD65558-0A3F-4BE8-BEEE-3847522BF4E9}" dt="2024-04-17T20:54:17.544" v="40"/>
          <pc:sldLayoutMkLst>
            <pc:docMk/>
            <pc:sldMasterMk cId="2460954070" sldId="2147483672"/>
            <pc:sldLayoutMk cId="3733172339" sldId="2147483677"/>
          </pc:sldLayoutMkLst>
        </pc:sldLayoutChg>
        <pc:sldLayoutChg chg="add">
          <pc:chgData name="Rosen,Jay M" userId="S::jayrosen@ufl.edu::6232dac5-ee89-414a-ac1c-c3399a992350" providerId="AD" clId="Web-{9FD65558-0A3F-4BE8-BEEE-3847522BF4E9}" dt="2024-04-17T20:54:17.544" v="40"/>
          <pc:sldLayoutMkLst>
            <pc:docMk/>
            <pc:sldMasterMk cId="2460954070" sldId="2147483672"/>
            <pc:sldLayoutMk cId="3210312558" sldId="2147483678"/>
          </pc:sldLayoutMkLst>
        </pc:sldLayoutChg>
        <pc:sldLayoutChg chg="add">
          <pc:chgData name="Rosen,Jay M" userId="S::jayrosen@ufl.edu::6232dac5-ee89-414a-ac1c-c3399a992350" providerId="AD" clId="Web-{9FD65558-0A3F-4BE8-BEEE-3847522BF4E9}" dt="2024-04-17T20:54:17.544" v="40"/>
          <pc:sldLayoutMkLst>
            <pc:docMk/>
            <pc:sldMasterMk cId="2460954070" sldId="2147483672"/>
            <pc:sldLayoutMk cId="3146388984" sldId="2147483679"/>
          </pc:sldLayoutMkLst>
        </pc:sldLayoutChg>
        <pc:sldLayoutChg chg="add">
          <pc:chgData name="Rosen,Jay M" userId="S::jayrosen@ufl.edu::6232dac5-ee89-414a-ac1c-c3399a992350" providerId="AD" clId="Web-{9FD65558-0A3F-4BE8-BEEE-3847522BF4E9}" dt="2024-04-17T20:54:17.544" v="40"/>
          <pc:sldLayoutMkLst>
            <pc:docMk/>
            <pc:sldMasterMk cId="2460954070" sldId="2147483672"/>
            <pc:sldLayoutMk cId="3171841454" sldId="2147483680"/>
          </pc:sldLayoutMkLst>
        </pc:sldLayoutChg>
        <pc:sldLayoutChg chg="add">
          <pc:chgData name="Rosen,Jay M" userId="S::jayrosen@ufl.edu::6232dac5-ee89-414a-ac1c-c3399a992350" providerId="AD" clId="Web-{9FD65558-0A3F-4BE8-BEEE-3847522BF4E9}" dt="2024-04-17T20:54:17.544" v="40"/>
          <pc:sldLayoutMkLst>
            <pc:docMk/>
            <pc:sldMasterMk cId="2460954070" sldId="2147483672"/>
            <pc:sldLayoutMk cId="1718958274" sldId="2147483681"/>
          </pc:sldLayoutMkLst>
        </pc:sldLayoutChg>
        <pc:sldLayoutChg chg="add">
          <pc:chgData name="Rosen,Jay M" userId="S::jayrosen@ufl.edu::6232dac5-ee89-414a-ac1c-c3399a992350" providerId="AD" clId="Web-{9FD65558-0A3F-4BE8-BEEE-3847522BF4E9}" dt="2024-04-17T20:54:17.544" v="40"/>
          <pc:sldLayoutMkLst>
            <pc:docMk/>
            <pc:sldMasterMk cId="2460954070" sldId="2147483672"/>
            <pc:sldLayoutMk cId="2202905451" sldId="2147483682"/>
          </pc:sldLayoutMkLst>
        </pc:sldLayoutChg>
        <pc:sldLayoutChg chg="add">
          <pc:chgData name="Rosen,Jay M" userId="S::jayrosen@ufl.edu::6232dac5-ee89-414a-ac1c-c3399a992350" providerId="AD" clId="Web-{9FD65558-0A3F-4BE8-BEEE-3847522BF4E9}" dt="2024-04-17T20:54:17.544" v="40"/>
          <pc:sldLayoutMkLst>
            <pc:docMk/>
            <pc:sldMasterMk cId="2460954070" sldId="2147483672"/>
            <pc:sldLayoutMk cId="3479445657" sldId="2147483683"/>
          </pc:sldLayoutMkLst>
        </pc:sldLayoutChg>
      </pc:sldMasterChg>
    </pc:docChg>
  </pc:docChgLst>
  <pc:docChgLst>
    <pc:chgData name="Castro, Alec K." userId="S::aleccastro@ufl.edu::28b72ce0-6821-4095-b6d2-1953ab7b57cc" providerId="AD" clId="Web-{4B324E03-4C17-4162-9919-0B02BCA8CA11}"/>
    <pc:docChg chg="addSld delSld modSld modSection">
      <pc:chgData name="Castro, Alec K." userId="S::aleccastro@ufl.edu::28b72ce0-6821-4095-b6d2-1953ab7b57cc" providerId="AD" clId="Web-{4B324E03-4C17-4162-9919-0B02BCA8CA11}" dt="2024-04-21T19:22:47.901" v="22"/>
      <pc:docMkLst>
        <pc:docMk/>
      </pc:docMkLst>
      <pc:sldChg chg="del">
        <pc:chgData name="Castro, Alec K." userId="S::aleccastro@ufl.edu::28b72ce0-6821-4095-b6d2-1953ab7b57cc" providerId="AD" clId="Web-{4B324E03-4C17-4162-9919-0B02BCA8CA11}" dt="2024-04-21T19:22:40.870" v="18"/>
        <pc:sldMkLst>
          <pc:docMk/>
          <pc:sldMk cId="2139698879" sldId="302"/>
        </pc:sldMkLst>
      </pc:sldChg>
      <pc:sldChg chg="delSp modSp add replId">
        <pc:chgData name="Castro, Alec K." userId="S::aleccastro@ufl.edu::28b72ce0-6821-4095-b6d2-1953ab7b57cc" providerId="AD" clId="Web-{4B324E03-4C17-4162-9919-0B02BCA8CA11}" dt="2024-04-21T19:22:47.901" v="22"/>
        <pc:sldMkLst>
          <pc:docMk/>
          <pc:sldMk cId="1493208427" sldId="335"/>
        </pc:sldMkLst>
        <pc:spChg chg="mod">
          <ac:chgData name="Castro, Alec K." userId="S::aleccastro@ufl.edu::28b72ce0-6821-4095-b6d2-1953ab7b57cc" providerId="AD" clId="Web-{4B324E03-4C17-4162-9919-0B02BCA8CA11}" dt="2024-04-21T19:22:36.479" v="17" actId="20577"/>
          <ac:spMkLst>
            <pc:docMk/>
            <pc:sldMk cId="1493208427" sldId="335"/>
            <ac:spMk id="2" creationId="{F5682148-319F-EF76-8EFF-2E33E62F8103}"/>
          </ac:spMkLst>
        </pc:spChg>
        <pc:picChg chg="del">
          <ac:chgData name="Castro, Alec K." userId="S::aleccastro@ufl.edu::28b72ce0-6821-4095-b6d2-1953ab7b57cc" providerId="AD" clId="Web-{4B324E03-4C17-4162-9919-0B02BCA8CA11}" dt="2024-04-21T19:22:45.855" v="19"/>
          <ac:picMkLst>
            <pc:docMk/>
            <pc:sldMk cId="1493208427" sldId="335"/>
            <ac:picMk id="32" creationId="{90168679-9E65-C37C-91FF-D7DAE1D5048C}"/>
          </ac:picMkLst>
        </pc:picChg>
        <pc:picChg chg="del">
          <ac:chgData name="Castro, Alec K." userId="S::aleccastro@ufl.edu::28b72ce0-6821-4095-b6d2-1953ab7b57cc" providerId="AD" clId="Web-{4B324E03-4C17-4162-9919-0B02BCA8CA11}" dt="2024-04-21T19:22:47.370" v="21"/>
          <ac:picMkLst>
            <pc:docMk/>
            <pc:sldMk cId="1493208427" sldId="335"/>
            <ac:picMk id="34" creationId="{6AC03905-16E7-E84D-1C77-67753B8E66F8}"/>
          </ac:picMkLst>
        </pc:picChg>
        <pc:picChg chg="del">
          <ac:chgData name="Castro, Alec K." userId="S::aleccastro@ufl.edu::28b72ce0-6821-4095-b6d2-1953ab7b57cc" providerId="AD" clId="Web-{4B324E03-4C17-4162-9919-0B02BCA8CA11}" dt="2024-04-21T19:22:47.901" v="22"/>
          <ac:picMkLst>
            <pc:docMk/>
            <pc:sldMk cId="1493208427" sldId="335"/>
            <ac:picMk id="36" creationId="{87C21BF6-FD0A-60F1-FF9F-D4F3B657092C}"/>
          </ac:picMkLst>
        </pc:picChg>
        <pc:picChg chg="del">
          <ac:chgData name="Castro, Alec K." userId="S::aleccastro@ufl.edu::28b72ce0-6821-4095-b6d2-1953ab7b57cc" providerId="AD" clId="Web-{4B324E03-4C17-4162-9919-0B02BCA8CA11}" dt="2024-04-21T19:22:46.636" v="20"/>
          <ac:picMkLst>
            <pc:docMk/>
            <pc:sldMk cId="1493208427" sldId="335"/>
            <ac:picMk id="50" creationId="{C06525EC-8FF6-248A-240C-D4E55AB2FDD8}"/>
          </ac:picMkLst>
        </pc:picChg>
      </pc:sldChg>
    </pc:docChg>
  </pc:docChgLst>
  <pc:docChgLst>
    <pc:chgData name="Castro, Alec K." userId="S::aleccastro@ufl.edu::28b72ce0-6821-4095-b6d2-1953ab7b57cc" providerId="AD" clId="Web-{28F90954-5880-4082-806D-AA602427BFC5}"/>
    <pc:docChg chg="sldOrd">
      <pc:chgData name="Castro, Alec K." userId="S::aleccastro@ufl.edu::28b72ce0-6821-4095-b6d2-1953ab7b57cc" providerId="AD" clId="Web-{28F90954-5880-4082-806D-AA602427BFC5}" dt="2024-04-22T03:09:59.162" v="0"/>
      <pc:docMkLst>
        <pc:docMk/>
      </pc:docMkLst>
      <pc:sldChg chg="ord">
        <pc:chgData name="Castro, Alec K." userId="S::aleccastro@ufl.edu::28b72ce0-6821-4095-b6d2-1953ab7b57cc" providerId="AD" clId="Web-{28F90954-5880-4082-806D-AA602427BFC5}" dt="2024-04-22T03:09:59.162" v="0"/>
        <pc:sldMkLst>
          <pc:docMk/>
          <pc:sldMk cId="109857222" sldId="310"/>
        </pc:sldMkLst>
      </pc:sldChg>
    </pc:docChg>
  </pc:docChgLst>
  <pc:docChgLst>
    <pc:chgData name="Wang,Xiaoshan" userId="S::xiaoshanwang@ufl.edu::9e96070c-8216-4283-93de-ae52359e695f" providerId="AD" clId="Web-{8E2DB012-081C-6085-E0B3-28686CC5D4D3}"/>
    <pc:docChg chg="addSld delSld modSection">
      <pc:chgData name="Wang,Xiaoshan" userId="S::xiaoshanwang@ufl.edu::9e96070c-8216-4283-93de-ae52359e695f" providerId="AD" clId="Web-{8E2DB012-081C-6085-E0B3-28686CC5D4D3}" dt="2024-04-21T15:57:01.174" v="5"/>
      <pc:docMkLst>
        <pc:docMk/>
      </pc:docMkLst>
      <pc:sldChg chg="add">
        <pc:chgData name="Wang,Xiaoshan" userId="S::xiaoshanwang@ufl.edu::9e96070c-8216-4283-93de-ae52359e695f" providerId="AD" clId="Web-{8E2DB012-081C-6085-E0B3-28686CC5D4D3}" dt="2024-04-21T15:57:01.143" v="2"/>
        <pc:sldMkLst>
          <pc:docMk/>
          <pc:sldMk cId="2618099423" sldId="287"/>
        </pc:sldMkLst>
      </pc:sldChg>
      <pc:sldChg chg="add">
        <pc:chgData name="Wang,Xiaoshan" userId="S::xiaoshanwang@ufl.edu::9e96070c-8216-4283-93de-ae52359e695f" providerId="AD" clId="Web-{8E2DB012-081C-6085-E0B3-28686CC5D4D3}" dt="2024-04-21T15:57:01.159" v="3"/>
        <pc:sldMkLst>
          <pc:docMk/>
          <pc:sldMk cId="2124926909" sldId="288"/>
        </pc:sldMkLst>
      </pc:sldChg>
      <pc:sldChg chg="add del">
        <pc:chgData name="Wang,Xiaoshan" userId="S::xiaoshanwang@ufl.edu::9e96070c-8216-4283-93de-ae52359e695f" providerId="AD" clId="Web-{8E2DB012-081C-6085-E0B3-28686CC5D4D3}" dt="2024-04-21T15:56:33.939" v="1"/>
        <pc:sldMkLst>
          <pc:docMk/>
          <pc:sldMk cId="582836672" sldId="305"/>
        </pc:sldMkLst>
      </pc:sldChg>
      <pc:sldChg chg="add">
        <pc:chgData name="Wang,Xiaoshan" userId="S::xiaoshanwang@ufl.edu::9e96070c-8216-4283-93de-ae52359e695f" providerId="AD" clId="Web-{8E2DB012-081C-6085-E0B3-28686CC5D4D3}" dt="2024-04-21T15:57:01.159" v="4"/>
        <pc:sldMkLst>
          <pc:docMk/>
          <pc:sldMk cId="1933409562" sldId="305"/>
        </pc:sldMkLst>
      </pc:sldChg>
      <pc:sldChg chg="add">
        <pc:chgData name="Wang,Xiaoshan" userId="S::xiaoshanwang@ufl.edu::9e96070c-8216-4283-93de-ae52359e695f" providerId="AD" clId="Web-{8E2DB012-081C-6085-E0B3-28686CC5D4D3}" dt="2024-04-21T15:57:01.174" v="5"/>
        <pc:sldMkLst>
          <pc:docMk/>
          <pc:sldMk cId="3539253409" sldId="306"/>
        </pc:sldMkLst>
      </pc:sldChg>
    </pc:docChg>
  </pc:docChgLst>
  <pc:docChgLst>
    <pc:chgData name="Rosen,Jay M" userId="6232dac5-ee89-414a-ac1c-c3399a992350" providerId="ADAL" clId="{B8A17037-729C-4B90-8CFE-691A71C9F85E}"/>
    <pc:docChg chg="undo custSel addSld delSld modSld sldOrd modSection">
      <pc:chgData name="Rosen,Jay M" userId="6232dac5-ee89-414a-ac1c-c3399a992350" providerId="ADAL" clId="{B8A17037-729C-4B90-8CFE-691A71C9F85E}" dt="2024-04-22T00:16:24.435" v="1941" actId="20577"/>
      <pc:docMkLst>
        <pc:docMk/>
      </pc:docMkLst>
      <pc:sldChg chg="add del">
        <pc:chgData name="Rosen,Jay M" userId="6232dac5-ee89-414a-ac1c-c3399a992350" providerId="ADAL" clId="{B8A17037-729C-4B90-8CFE-691A71C9F85E}" dt="2024-04-21T23:10:17.956" v="951" actId="47"/>
        <pc:sldMkLst>
          <pc:docMk/>
          <pc:sldMk cId="1933373620" sldId="271"/>
        </pc:sldMkLst>
      </pc:sldChg>
      <pc:sldChg chg="modSp mod">
        <pc:chgData name="Rosen,Jay M" userId="6232dac5-ee89-414a-ac1c-c3399a992350" providerId="ADAL" clId="{B8A17037-729C-4B90-8CFE-691A71C9F85E}" dt="2024-04-21T22:41:18.732" v="453" actId="403"/>
        <pc:sldMkLst>
          <pc:docMk/>
          <pc:sldMk cId="3988196540" sldId="273"/>
        </pc:sldMkLst>
        <pc:spChg chg="mod">
          <ac:chgData name="Rosen,Jay M" userId="6232dac5-ee89-414a-ac1c-c3399a992350" providerId="ADAL" clId="{B8A17037-729C-4B90-8CFE-691A71C9F85E}" dt="2024-04-21T22:41:18.732" v="453" actId="403"/>
          <ac:spMkLst>
            <pc:docMk/>
            <pc:sldMk cId="3988196540" sldId="273"/>
            <ac:spMk id="4" creationId="{40624C20-37BB-5C5B-28C0-1F9EAA843042}"/>
          </ac:spMkLst>
        </pc:spChg>
      </pc:sldChg>
      <pc:sldChg chg="addSp delSp modSp mod ord setBg">
        <pc:chgData name="Rosen,Jay M" userId="6232dac5-ee89-414a-ac1c-c3399a992350" providerId="ADAL" clId="{B8A17037-729C-4B90-8CFE-691A71C9F85E}" dt="2024-04-21T22:57:25.909" v="795" actId="5793"/>
        <pc:sldMkLst>
          <pc:docMk/>
          <pc:sldMk cId="256067768" sldId="295"/>
        </pc:sldMkLst>
        <pc:spChg chg="mod">
          <ac:chgData name="Rosen,Jay M" userId="6232dac5-ee89-414a-ac1c-c3399a992350" providerId="ADAL" clId="{B8A17037-729C-4B90-8CFE-691A71C9F85E}" dt="2024-04-21T22:38:22.151" v="415" actId="26606"/>
          <ac:spMkLst>
            <pc:docMk/>
            <pc:sldMk cId="256067768" sldId="295"/>
            <ac:spMk id="2" creationId="{97377A73-4F14-4CE2-2BBD-EA9CB514EE73}"/>
          </ac:spMkLst>
        </pc:spChg>
        <pc:spChg chg="mod">
          <ac:chgData name="Rosen,Jay M" userId="6232dac5-ee89-414a-ac1c-c3399a992350" providerId="ADAL" clId="{B8A17037-729C-4B90-8CFE-691A71C9F85E}" dt="2024-04-21T22:57:25.909" v="795" actId="5793"/>
          <ac:spMkLst>
            <pc:docMk/>
            <pc:sldMk cId="256067768" sldId="295"/>
            <ac:spMk id="3" creationId="{5951E38A-74F2-2BC4-A18D-D6E5A125629C}"/>
          </ac:spMkLst>
        </pc:spChg>
        <pc:spChg chg="add del">
          <ac:chgData name="Rosen,Jay M" userId="6232dac5-ee89-414a-ac1c-c3399a992350" providerId="ADAL" clId="{B8A17037-729C-4B90-8CFE-691A71C9F85E}" dt="2024-04-21T22:29:29.988" v="194" actId="22"/>
          <ac:spMkLst>
            <pc:docMk/>
            <pc:sldMk cId="256067768" sldId="295"/>
            <ac:spMk id="5" creationId="{52739F63-58C5-E0F8-F0B0-7A1FA3CC922B}"/>
          </ac:spMkLst>
        </pc:spChg>
        <pc:spChg chg="add mod">
          <ac:chgData name="Rosen,Jay M" userId="6232dac5-ee89-414a-ac1c-c3399a992350" providerId="ADAL" clId="{B8A17037-729C-4B90-8CFE-691A71C9F85E}" dt="2024-04-21T22:45:23.503" v="499" actId="113"/>
          <ac:spMkLst>
            <pc:docMk/>
            <pc:sldMk cId="256067768" sldId="295"/>
            <ac:spMk id="7" creationId="{981EFFEA-2151-03AE-D9F9-AADB1FF6B04B}"/>
          </ac:spMkLst>
        </pc:spChg>
        <pc:spChg chg="add del">
          <ac:chgData name="Rosen,Jay M" userId="6232dac5-ee89-414a-ac1c-c3399a992350" providerId="ADAL" clId="{B8A17037-729C-4B90-8CFE-691A71C9F85E}" dt="2024-04-21T22:30:12.360" v="202" actId="22"/>
          <ac:spMkLst>
            <pc:docMk/>
            <pc:sldMk cId="256067768" sldId="295"/>
            <ac:spMk id="9" creationId="{AB0E14F7-3D40-64B0-8870-7BAB2E9833F5}"/>
          </ac:spMkLst>
        </pc:spChg>
        <pc:spChg chg="add mod">
          <ac:chgData name="Rosen,Jay M" userId="6232dac5-ee89-414a-ac1c-c3399a992350" providerId="ADAL" clId="{B8A17037-729C-4B90-8CFE-691A71C9F85E}" dt="2024-04-21T22:51:28.847" v="763" actId="255"/>
          <ac:spMkLst>
            <pc:docMk/>
            <pc:sldMk cId="256067768" sldId="295"/>
            <ac:spMk id="11" creationId="{008195A4-0E81-A91A-5FE5-B7E77522607B}"/>
          </ac:spMkLst>
        </pc:spChg>
        <pc:spChg chg="add del">
          <ac:chgData name="Rosen,Jay M" userId="6232dac5-ee89-414a-ac1c-c3399a992350" providerId="ADAL" clId="{B8A17037-729C-4B90-8CFE-691A71C9F85E}" dt="2024-04-21T22:38:22.151" v="415" actId="26606"/>
          <ac:spMkLst>
            <pc:docMk/>
            <pc:sldMk cId="256067768" sldId="295"/>
            <ac:spMk id="13" creationId="{955A2079-FA98-4876-80F0-72364A7D2EA4}"/>
          </ac:spMkLst>
        </pc:spChg>
        <pc:spChg chg="add del">
          <ac:chgData name="Rosen,Jay M" userId="6232dac5-ee89-414a-ac1c-c3399a992350" providerId="ADAL" clId="{B8A17037-729C-4B90-8CFE-691A71C9F85E}" dt="2024-04-21T22:38:18.589" v="413" actId="26606"/>
          <ac:spMkLst>
            <pc:docMk/>
            <pc:sldMk cId="256067768" sldId="295"/>
            <ac:spMk id="16" creationId="{7517A47C-B2E5-4B79-8061-D74B1311AF6E}"/>
          </ac:spMkLst>
        </pc:spChg>
        <pc:spChg chg="add del">
          <ac:chgData name="Rosen,Jay M" userId="6232dac5-ee89-414a-ac1c-c3399a992350" providerId="ADAL" clId="{B8A17037-729C-4B90-8CFE-691A71C9F85E}" dt="2024-04-21T22:38:18.589" v="413" actId="26606"/>
          <ac:spMkLst>
            <pc:docMk/>
            <pc:sldMk cId="256067768" sldId="295"/>
            <ac:spMk id="18" creationId="{C505E780-2083-4CB5-A42A-5E0E2908ECC3}"/>
          </ac:spMkLst>
        </pc:spChg>
        <pc:spChg chg="add del">
          <ac:chgData name="Rosen,Jay M" userId="6232dac5-ee89-414a-ac1c-c3399a992350" providerId="ADAL" clId="{B8A17037-729C-4B90-8CFE-691A71C9F85E}" dt="2024-04-21T22:38:18.589" v="413" actId="26606"/>
          <ac:spMkLst>
            <pc:docMk/>
            <pc:sldMk cId="256067768" sldId="295"/>
            <ac:spMk id="20" creationId="{D2C0AE1C-0118-41AE-8A10-7CDCBF10E96F}"/>
          </ac:spMkLst>
        </pc:spChg>
        <pc:spChg chg="add del">
          <ac:chgData name="Rosen,Jay M" userId="6232dac5-ee89-414a-ac1c-c3399a992350" providerId="ADAL" clId="{B8A17037-729C-4B90-8CFE-691A71C9F85E}" dt="2024-04-21T22:38:18.589" v="413" actId="26606"/>
          <ac:spMkLst>
            <pc:docMk/>
            <pc:sldMk cId="256067768" sldId="295"/>
            <ac:spMk id="22" creationId="{463EEC44-1BA3-44ED-81FC-A644B04B2A44}"/>
          </ac:spMkLst>
        </pc:spChg>
      </pc:sldChg>
      <pc:sldChg chg="addSp delSp modSp mod ord">
        <pc:chgData name="Rosen,Jay M" userId="6232dac5-ee89-414a-ac1c-c3399a992350" providerId="ADAL" clId="{B8A17037-729C-4B90-8CFE-691A71C9F85E}" dt="2024-04-21T22:36:34.060" v="397" actId="1076"/>
        <pc:sldMkLst>
          <pc:docMk/>
          <pc:sldMk cId="1256145933" sldId="296"/>
        </pc:sldMkLst>
        <pc:spChg chg="del mod">
          <ac:chgData name="Rosen,Jay M" userId="6232dac5-ee89-414a-ac1c-c3399a992350" providerId="ADAL" clId="{B8A17037-729C-4B90-8CFE-691A71C9F85E}" dt="2024-04-21T22:22:38.942" v="140" actId="478"/>
          <ac:spMkLst>
            <pc:docMk/>
            <pc:sldMk cId="1256145933" sldId="296"/>
            <ac:spMk id="2" creationId="{BA0AB70C-C138-05F3-4023-11752F12403C}"/>
          </ac:spMkLst>
        </pc:spChg>
        <pc:spChg chg="add del mod">
          <ac:chgData name="Rosen,Jay M" userId="6232dac5-ee89-414a-ac1c-c3399a992350" providerId="ADAL" clId="{B8A17037-729C-4B90-8CFE-691A71C9F85E}" dt="2024-04-21T22:21:47.149" v="126" actId="478"/>
          <ac:spMkLst>
            <pc:docMk/>
            <pc:sldMk cId="1256145933" sldId="296"/>
            <ac:spMk id="15" creationId="{D3B0B9D2-C5AF-7A13-FF20-1F85AC8F66A1}"/>
          </ac:spMkLst>
        </pc:spChg>
        <pc:spChg chg="add mod">
          <ac:chgData name="Rosen,Jay M" userId="6232dac5-ee89-414a-ac1c-c3399a992350" providerId="ADAL" clId="{B8A17037-729C-4B90-8CFE-691A71C9F85E}" dt="2024-04-21T22:23:43.585" v="145" actId="1076"/>
          <ac:spMkLst>
            <pc:docMk/>
            <pc:sldMk cId="1256145933" sldId="296"/>
            <ac:spMk id="16" creationId="{632674B1-A665-16A9-1DE9-AB6671B6D65F}"/>
          </ac:spMkLst>
        </pc:spChg>
        <pc:spChg chg="add mod">
          <ac:chgData name="Rosen,Jay M" userId="6232dac5-ee89-414a-ac1c-c3399a992350" providerId="ADAL" clId="{B8A17037-729C-4B90-8CFE-691A71C9F85E}" dt="2024-04-21T22:23:56.812" v="147" actId="1076"/>
          <ac:spMkLst>
            <pc:docMk/>
            <pc:sldMk cId="1256145933" sldId="296"/>
            <ac:spMk id="17" creationId="{25CEF590-80E1-8184-AD50-809A439DCF98}"/>
          </ac:spMkLst>
        </pc:spChg>
        <pc:spChg chg="add mod">
          <ac:chgData name="Rosen,Jay M" userId="6232dac5-ee89-414a-ac1c-c3399a992350" providerId="ADAL" clId="{B8A17037-729C-4B90-8CFE-691A71C9F85E}" dt="2024-04-21T22:23:49.993" v="146" actId="1076"/>
          <ac:spMkLst>
            <pc:docMk/>
            <pc:sldMk cId="1256145933" sldId="296"/>
            <ac:spMk id="18" creationId="{20BBB0A9-6588-4D4C-5975-44C84689272C}"/>
          </ac:spMkLst>
        </pc:spChg>
        <pc:spChg chg="add mod">
          <ac:chgData name="Rosen,Jay M" userId="6232dac5-ee89-414a-ac1c-c3399a992350" providerId="ADAL" clId="{B8A17037-729C-4B90-8CFE-691A71C9F85E}" dt="2024-04-21T22:23:43.585" v="145" actId="1076"/>
          <ac:spMkLst>
            <pc:docMk/>
            <pc:sldMk cId="1256145933" sldId="296"/>
            <ac:spMk id="19" creationId="{D3898A9E-CC14-E924-32A6-1122284E6361}"/>
          </ac:spMkLst>
        </pc:spChg>
        <pc:spChg chg="add mod">
          <ac:chgData name="Rosen,Jay M" userId="6232dac5-ee89-414a-ac1c-c3399a992350" providerId="ADAL" clId="{B8A17037-729C-4B90-8CFE-691A71C9F85E}" dt="2024-04-21T22:23:43.585" v="145" actId="1076"/>
          <ac:spMkLst>
            <pc:docMk/>
            <pc:sldMk cId="1256145933" sldId="296"/>
            <ac:spMk id="20" creationId="{410EC809-F9A9-8EA6-D4D6-DB78232CF701}"/>
          </ac:spMkLst>
        </pc:spChg>
        <pc:spChg chg="add mod">
          <ac:chgData name="Rosen,Jay M" userId="6232dac5-ee89-414a-ac1c-c3399a992350" providerId="ADAL" clId="{B8A17037-729C-4B90-8CFE-691A71C9F85E}" dt="2024-04-21T22:23:43.585" v="145" actId="1076"/>
          <ac:spMkLst>
            <pc:docMk/>
            <pc:sldMk cId="1256145933" sldId="296"/>
            <ac:spMk id="21" creationId="{A6659AEA-66FD-3FA4-AE25-E35F599D4389}"/>
          </ac:spMkLst>
        </pc:spChg>
        <pc:spChg chg="add mod">
          <ac:chgData name="Rosen,Jay M" userId="6232dac5-ee89-414a-ac1c-c3399a992350" providerId="ADAL" clId="{B8A17037-729C-4B90-8CFE-691A71C9F85E}" dt="2024-04-21T22:22:58.438" v="141" actId="1076"/>
          <ac:spMkLst>
            <pc:docMk/>
            <pc:sldMk cId="1256145933" sldId="296"/>
            <ac:spMk id="23" creationId="{21E537D1-25EC-1DCC-6C58-6FF876D0FE4E}"/>
          </ac:spMkLst>
        </pc:spChg>
        <pc:spChg chg="add del">
          <ac:chgData name="Rosen,Jay M" userId="6232dac5-ee89-414a-ac1c-c3399a992350" providerId="ADAL" clId="{B8A17037-729C-4B90-8CFE-691A71C9F85E}" dt="2024-04-21T22:25:06.373" v="151" actId="22"/>
          <ac:spMkLst>
            <pc:docMk/>
            <pc:sldMk cId="1256145933" sldId="296"/>
            <ac:spMk id="25" creationId="{4048D213-04CC-EF90-7F87-05562952DD8C}"/>
          </ac:spMkLst>
        </pc:spChg>
        <pc:spChg chg="add mod">
          <ac:chgData name="Rosen,Jay M" userId="6232dac5-ee89-414a-ac1c-c3399a992350" providerId="ADAL" clId="{B8A17037-729C-4B90-8CFE-691A71C9F85E}" dt="2024-04-21T22:36:34.060" v="397" actId="1076"/>
          <ac:spMkLst>
            <pc:docMk/>
            <pc:sldMk cId="1256145933" sldId="296"/>
            <ac:spMk id="26" creationId="{CC49B30F-7E34-023B-49CC-09528CFB9A99}"/>
          </ac:spMkLst>
        </pc:spChg>
        <pc:picChg chg="mod">
          <ac:chgData name="Rosen,Jay M" userId="6232dac5-ee89-414a-ac1c-c3399a992350" providerId="ADAL" clId="{B8A17037-729C-4B90-8CFE-691A71C9F85E}" dt="2024-04-21T22:24:44.215" v="149" actId="14861"/>
          <ac:picMkLst>
            <pc:docMk/>
            <pc:sldMk cId="1256145933" sldId="296"/>
            <ac:picMk id="3" creationId="{7304048D-8BF4-ED1C-09D1-871261BCA530}"/>
          </ac:picMkLst>
        </pc:picChg>
        <pc:picChg chg="mod">
          <ac:chgData name="Rosen,Jay M" userId="6232dac5-ee89-414a-ac1c-c3399a992350" providerId="ADAL" clId="{B8A17037-729C-4B90-8CFE-691A71C9F85E}" dt="2024-04-21T22:24:44.215" v="149" actId="14861"/>
          <ac:picMkLst>
            <pc:docMk/>
            <pc:sldMk cId="1256145933" sldId="296"/>
            <ac:picMk id="4" creationId="{584C5FBA-9C09-29A3-807F-7DD6B3737761}"/>
          </ac:picMkLst>
        </pc:picChg>
        <pc:picChg chg="mod">
          <ac:chgData name="Rosen,Jay M" userId="6232dac5-ee89-414a-ac1c-c3399a992350" providerId="ADAL" clId="{B8A17037-729C-4B90-8CFE-691A71C9F85E}" dt="2024-04-21T22:24:44.215" v="149" actId="14861"/>
          <ac:picMkLst>
            <pc:docMk/>
            <pc:sldMk cId="1256145933" sldId="296"/>
            <ac:picMk id="5" creationId="{EFB50B7A-FCB6-EAAD-C998-01C84E79307B}"/>
          </ac:picMkLst>
        </pc:picChg>
        <pc:picChg chg="mod">
          <ac:chgData name="Rosen,Jay M" userId="6232dac5-ee89-414a-ac1c-c3399a992350" providerId="ADAL" clId="{B8A17037-729C-4B90-8CFE-691A71C9F85E}" dt="2024-04-21T22:24:44.215" v="149" actId="14861"/>
          <ac:picMkLst>
            <pc:docMk/>
            <pc:sldMk cId="1256145933" sldId="296"/>
            <ac:picMk id="6" creationId="{B2213B26-314B-1A19-3B44-AA3067B01243}"/>
          </ac:picMkLst>
        </pc:picChg>
        <pc:picChg chg="add mod">
          <ac:chgData name="Rosen,Jay M" userId="6232dac5-ee89-414a-ac1c-c3399a992350" providerId="ADAL" clId="{B8A17037-729C-4B90-8CFE-691A71C9F85E}" dt="2024-04-21T22:24:44.215" v="149" actId="14861"/>
          <ac:picMkLst>
            <pc:docMk/>
            <pc:sldMk cId="1256145933" sldId="296"/>
            <ac:picMk id="7" creationId="{2EF74FD0-D808-0A06-682B-B39946F9ADBA}"/>
          </ac:picMkLst>
        </pc:picChg>
        <pc:picChg chg="mod">
          <ac:chgData name="Rosen,Jay M" userId="6232dac5-ee89-414a-ac1c-c3399a992350" providerId="ADAL" clId="{B8A17037-729C-4B90-8CFE-691A71C9F85E}" dt="2024-04-21T22:24:44.215" v="149" actId="14861"/>
          <ac:picMkLst>
            <pc:docMk/>
            <pc:sldMk cId="1256145933" sldId="296"/>
            <ac:picMk id="11" creationId="{A3389697-DFAE-697D-4F4D-23EF9341F7E5}"/>
          </ac:picMkLst>
        </pc:picChg>
        <pc:picChg chg="add mod">
          <ac:chgData name="Rosen,Jay M" userId="6232dac5-ee89-414a-ac1c-c3399a992350" providerId="ADAL" clId="{B8A17037-729C-4B90-8CFE-691A71C9F85E}" dt="2024-04-21T22:00:01.854" v="19" actId="14100"/>
          <ac:picMkLst>
            <pc:docMk/>
            <pc:sldMk cId="1256145933" sldId="296"/>
            <ac:picMk id="13" creationId="{911A997B-649C-F42C-307E-05A896C53141}"/>
          </ac:picMkLst>
        </pc:picChg>
      </pc:sldChg>
      <pc:sldChg chg="modSp mod">
        <pc:chgData name="Rosen,Jay M" userId="6232dac5-ee89-414a-ac1c-c3399a992350" providerId="ADAL" clId="{B8A17037-729C-4B90-8CFE-691A71C9F85E}" dt="2024-04-21T23:52:36.304" v="1429" actId="113"/>
        <pc:sldMkLst>
          <pc:docMk/>
          <pc:sldMk cId="4150415547" sldId="298"/>
        </pc:sldMkLst>
        <pc:spChg chg="mod">
          <ac:chgData name="Rosen,Jay M" userId="6232dac5-ee89-414a-ac1c-c3399a992350" providerId="ADAL" clId="{B8A17037-729C-4B90-8CFE-691A71C9F85E}" dt="2024-04-21T23:52:36.304" v="1429" actId="113"/>
          <ac:spMkLst>
            <pc:docMk/>
            <pc:sldMk cId="4150415547" sldId="298"/>
            <ac:spMk id="3" creationId="{09CE0CC6-051C-95D8-45DB-E528C8432A69}"/>
          </ac:spMkLst>
        </pc:spChg>
      </pc:sldChg>
      <pc:sldChg chg="delSp modSp mod">
        <pc:chgData name="Rosen,Jay M" userId="6232dac5-ee89-414a-ac1c-c3399a992350" providerId="ADAL" clId="{B8A17037-729C-4B90-8CFE-691A71C9F85E}" dt="2024-04-21T23:29:45.443" v="1418" actId="20577"/>
        <pc:sldMkLst>
          <pc:docMk/>
          <pc:sldMk cId="2545363630" sldId="301"/>
        </pc:sldMkLst>
        <pc:spChg chg="mod">
          <ac:chgData name="Rosen,Jay M" userId="6232dac5-ee89-414a-ac1c-c3399a992350" providerId="ADAL" clId="{B8A17037-729C-4B90-8CFE-691A71C9F85E}" dt="2024-04-21T23:29:45.443" v="1418" actId="20577"/>
          <ac:spMkLst>
            <pc:docMk/>
            <pc:sldMk cId="2545363630" sldId="301"/>
            <ac:spMk id="3" creationId="{D6516422-BC8A-4F20-2535-255B3D01E081}"/>
          </ac:spMkLst>
        </pc:spChg>
        <pc:picChg chg="del mod">
          <ac:chgData name="Rosen,Jay M" userId="6232dac5-ee89-414a-ac1c-c3399a992350" providerId="ADAL" clId="{B8A17037-729C-4B90-8CFE-691A71C9F85E}" dt="2024-04-21T23:15:16.313" v="1137" actId="478"/>
          <ac:picMkLst>
            <pc:docMk/>
            <pc:sldMk cId="2545363630" sldId="301"/>
            <ac:picMk id="5" creationId="{392196D4-EAE1-2CCF-5677-1DCF6601A97B}"/>
          </ac:picMkLst>
        </pc:picChg>
      </pc:sldChg>
      <pc:sldChg chg="del">
        <pc:chgData name="Rosen,Jay M" userId="6232dac5-ee89-414a-ac1c-c3399a992350" providerId="ADAL" clId="{B8A17037-729C-4B90-8CFE-691A71C9F85E}" dt="2024-04-21T19:13:12.154" v="1" actId="47"/>
        <pc:sldMkLst>
          <pc:docMk/>
          <pc:sldMk cId="2909300103" sldId="303"/>
        </pc:sldMkLst>
      </pc:sldChg>
      <pc:sldChg chg="modSp mod">
        <pc:chgData name="Rosen,Jay M" userId="6232dac5-ee89-414a-ac1c-c3399a992350" providerId="ADAL" clId="{B8A17037-729C-4B90-8CFE-691A71C9F85E}" dt="2024-04-21T23:11:03.496" v="1003" actId="20577"/>
        <pc:sldMkLst>
          <pc:docMk/>
          <pc:sldMk cId="1344085843" sldId="304"/>
        </pc:sldMkLst>
        <pc:spChg chg="mod">
          <ac:chgData name="Rosen,Jay M" userId="6232dac5-ee89-414a-ac1c-c3399a992350" providerId="ADAL" clId="{B8A17037-729C-4B90-8CFE-691A71C9F85E}" dt="2024-04-21T23:11:03.496" v="1003" actId="20577"/>
          <ac:spMkLst>
            <pc:docMk/>
            <pc:sldMk cId="1344085843" sldId="304"/>
            <ac:spMk id="3" creationId="{9BE93104-964D-9786-D7EA-9465705F316C}"/>
          </ac:spMkLst>
        </pc:spChg>
      </pc:sldChg>
      <pc:sldChg chg="modSp mod ord">
        <pc:chgData name="Rosen,Jay M" userId="6232dac5-ee89-414a-ac1c-c3399a992350" providerId="ADAL" clId="{B8A17037-729C-4B90-8CFE-691A71C9F85E}" dt="2024-04-21T23:18:13.005" v="1314" actId="20577"/>
        <pc:sldMkLst>
          <pc:docMk/>
          <pc:sldMk cId="398736731" sldId="307"/>
        </pc:sldMkLst>
        <pc:spChg chg="mod">
          <ac:chgData name="Rosen,Jay M" userId="6232dac5-ee89-414a-ac1c-c3399a992350" providerId="ADAL" clId="{B8A17037-729C-4B90-8CFE-691A71C9F85E}" dt="2024-04-21T23:18:13.005" v="1314" actId="20577"/>
          <ac:spMkLst>
            <pc:docMk/>
            <pc:sldMk cId="398736731" sldId="307"/>
            <ac:spMk id="2" creationId="{F5682148-319F-EF76-8EFF-2E33E62F8103}"/>
          </ac:spMkLst>
        </pc:spChg>
      </pc:sldChg>
      <pc:sldChg chg="modSp mod">
        <pc:chgData name="Rosen,Jay M" userId="6232dac5-ee89-414a-ac1c-c3399a992350" providerId="ADAL" clId="{B8A17037-729C-4B90-8CFE-691A71C9F85E}" dt="2024-04-21T22:37:44.191" v="407" actId="20577"/>
        <pc:sldMkLst>
          <pc:docMk/>
          <pc:sldMk cId="109857222" sldId="310"/>
        </pc:sldMkLst>
        <pc:spChg chg="mod">
          <ac:chgData name="Rosen,Jay M" userId="6232dac5-ee89-414a-ac1c-c3399a992350" providerId="ADAL" clId="{B8A17037-729C-4B90-8CFE-691A71C9F85E}" dt="2024-04-21T22:37:44.191" v="407" actId="20577"/>
          <ac:spMkLst>
            <pc:docMk/>
            <pc:sldMk cId="109857222" sldId="310"/>
            <ac:spMk id="11" creationId="{7BBC53D3-C633-1679-CEC0-F71D066E3B79}"/>
          </ac:spMkLst>
        </pc:spChg>
      </pc:sldChg>
      <pc:sldChg chg="addSp delSp modSp mod">
        <pc:chgData name="Rosen,Jay M" userId="6232dac5-ee89-414a-ac1c-c3399a992350" providerId="ADAL" clId="{B8A17037-729C-4B90-8CFE-691A71C9F85E}" dt="2024-04-21T23:05:46.858" v="901" actId="20577"/>
        <pc:sldMkLst>
          <pc:docMk/>
          <pc:sldMk cId="4266394461" sldId="311"/>
        </pc:sldMkLst>
        <pc:spChg chg="mod">
          <ac:chgData name="Rosen,Jay M" userId="6232dac5-ee89-414a-ac1c-c3399a992350" providerId="ADAL" clId="{B8A17037-729C-4B90-8CFE-691A71C9F85E}" dt="2024-04-21T23:02:32.711" v="850" actId="1076"/>
          <ac:spMkLst>
            <pc:docMk/>
            <pc:sldMk cId="4266394461" sldId="311"/>
            <ac:spMk id="2" creationId="{E514DF13-0C5C-C955-F8B3-45099EC80718}"/>
          </ac:spMkLst>
        </pc:spChg>
        <pc:spChg chg="mod">
          <ac:chgData name="Rosen,Jay M" userId="6232dac5-ee89-414a-ac1c-c3399a992350" providerId="ADAL" clId="{B8A17037-729C-4B90-8CFE-691A71C9F85E}" dt="2024-04-21T23:05:46.858" v="901" actId="20577"/>
          <ac:spMkLst>
            <pc:docMk/>
            <pc:sldMk cId="4266394461" sldId="311"/>
            <ac:spMk id="5" creationId="{118D85BF-D190-0AC7-9543-2C3067A26706}"/>
          </ac:spMkLst>
        </pc:spChg>
        <pc:spChg chg="add del mod">
          <ac:chgData name="Rosen,Jay M" userId="6232dac5-ee89-414a-ac1c-c3399a992350" providerId="ADAL" clId="{B8A17037-729C-4B90-8CFE-691A71C9F85E}" dt="2024-04-21T23:00:38.500" v="822"/>
          <ac:spMkLst>
            <pc:docMk/>
            <pc:sldMk cId="4266394461" sldId="311"/>
            <ac:spMk id="6" creationId="{477CBA0E-9F6E-D6FB-9B33-850E15693505}"/>
          </ac:spMkLst>
        </pc:spChg>
      </pc:sldChg>
      <pc:sldChg chg="modSp mod">
        <pc:chgData name="Rosen,Jay M" userId="6232dac5-ee89-414a-ac1c-c3399a992350" providerId="ADAL" clId="{B8A17037-729C-4B90-8CFE-691A71C9F85E}" dt="2024-04-21T23:57:44.437" v="1506" actId="20577"/>
        <pc:sldMkLst>
          <pc:docMk/>
          <pc:sldMk cId="4284217351" sldId="315"/>
        </pc:sldMkLst>
        <pc:spChg chg="mod">
          <ac:chgData name="Rosen,Jay M" userId="6232dac5-ee89-414a-ac1c-c3399a992350" providerId="ADAL" clId="{B8A17037-729C-4B90-8CFE-691A71C9F85E}" dt="2024-04-21T23:57:44.437" v="1506" actId="20577"/>
          <ac:spMkLst>
            <pc:docMk/>
            <pc:sldMk cId="4284217351" sldId="315"/>
            <ac:spMk id="5" creationId="{8AAFEDE2-D97D-B073-E1CC-2619BB7BAA83}"/>
          </ac:spMkLst>
        </pc:spChg>
      </pc:sldChg>
      <pc:sldChg chg="del">
        <pc:chgData name="Rosen,Jay M" userId="6232dac5-ee89-414a-ac1c-c3399a992350" providerId="ADAL" clId="{B8A17037-729C-4B90-8CFE-691A71C9F85E}" dt="2024-04-21T19:55:32.423" v="13" actId="47"/>
        <pc:sldMkLst>
          <pc:docMk/>
          <pc:sldMk cId="2340682483" sldId="317"/>
        </pc:sldMkLst>
      </pc:sldChg>
      <pc:sldChg chg="del">
        <pc:chgData name="Rosen,Jay M" userId="6232dac5-ee89-414a-ac1c-c3399a992350" providerId="ADAL" clId="{B8A17037-729C-4B90-8CFE-691A71C9F85E}" dt="2024-04-21T22:07:49.259" v="21" actId="47"/>
        <pc:sldMkLst>
          <pc:docMk/>
          <pc:sldMk cId="1877673612" sldId="319"/>
        </pc:sldMkLst>
      </pc:sldChg>
      <pc:sldChg chg="addSp modSp mod setBg">
        <pc:chgData name="Rosen,Jay M" userId="6232dac5-ee89-414a-ac1c-c3399a992350" providerId="ADAL" clId="{B8A17037-729C-4B90-8CFE-691A71C9F85E}" dt="2024-04-21T23:53:43.702" v="1442" actId="26606"/>
        <pc:sldMkLst>
          <pc:docMk/>
          <pc:sldMk cId="2172618005" sldId="322"/>
        </pc:sldMkLst>
        <pc:spChg chg="mod">
          <ac:chgData name="Rosen,Jay M" userId="6232dac5-ee89-414a-ac1c-c3399a992350" providerId="ADAL" clId="{B8A17037-729C-4B90-8CFE-691A71C9F85E}" dt="2024-04-21T23:53:43.702" v="1442" actId="26606"/>
          <ac:spMkLst>
            <pc:docMk/>
            <pc:sldMk cId="2172618005" sldId="322"/>
            <ac:spMk id="2" creationId="{69B8112F-0079-ADB7-A39F-86B18CABE2FA}"/>
          </ac:spMkLst>
        </pc:spChg>
        <pc:spChg chg="mod">
          <ac:chgData name="Rosen,Jay M" userId="6232dac5-ee89-414a-ac1c-c3399a992350" providerId="ADAL" clId="{B8A17037-729C-4B90-8CFE-691A71C9F85E}" dt="2024-04-21T23:53:43.702" v="1442" actId="26606"/>
          <ac:spMkLst>
            <pc:docMk/>
            <pc:sldMk cId="2172618005" sldId="322"/>
            <ac:spMk id="3" creationId="{0C2331A7-8B04-CE28-F82F-8188EA234098}"/>
          </ac:spMkLst>
        </pc:spChg>
        <pc:spChg chg="add">
          <ac:chgData name="Rosen,Jay M" userId="6232dac5-ee89-414a-ac1c-c3399a992350" providerId="ADAL" clId="{B8A17037-729C-4B90-8CFE-691A71C9F85E}" dt="2024-04-21T23:53:43.702" v="1442" actId="26606"/>
          <ac:spMkLst>
            <pc:docMk/>
            <pc:sldMk cId="2172618005" sldId="322"/>
            <ac:spMk id="1031" creationId="{F13C74B1-5B17-4795-BED0-7140497B445A}"/>
          </ac:spMkLst>
        </pc:spChg>
        <pc:spChg chg="add">
          <ac:chgData name="Rosen,Jay M" userId="6232dac5-ee89-414a-ac1c-c3399a992350" providerId="ADAL" clId="{B8A17037-729C-4B90-8CFE-691A71C9F85E}" dt="2024-04-21T23:53:43.702" v="1442" actId="26606"/>
          <ac:spMkLst>
            <pc:docMk/>
            <pc:sldMk cId="2172618005" sldId="322"/>
            <ac:spMk id="1033" creationId="{D4974D33-8DC5-464E-8C6D-BE58F0669C17}"/>
          </ac:spMkLst>
        </pc:spChg>
        <pc:picChg chg="add mod">
          <ac:chgData name="Rosen,Jay M" userId="6232dac5-ee89-414a-ac1c-c3399a992350" providerId="ADAL" clId="{B8A17037-729C-4B90-8CFE-691A71C9F85E}" dt="2024-04-21T23:53:43.702" v="1442" actId="26606"/>
          <ac:picMkLst>
            <pc:docMk/>
            <pc:sldMk cId="2172618005" sldId="322"/>
            <ac:picMk id="1026" creationId="{4CFFC562-7694-642F-651E-14A2B2B13994}"/>
          </ac:picMkLst>
        </pc:picChg>
      </pc:sldChg>
      <pc:sldChg chg="del">
        <pc:chgData name="Rosen,Jay M" userId="6232dac5-ee89-414a-ac1c-c3399a992350" providerId="ADAL" clId="{B8A17037-729C-4B90-8CFE-691A71C9F85E}" dt="2024-04-21T22:07:52.201" v="22" actId="47"/>
        <pc:sldMkLst>
          <pc:docMk/>
          <pc:sldMk cId="4030264639" sldId="325"/>
        </pc:sldMkLst>
      </pc:sldChg>
      <pc:sldChg chg="addSp delSp modSp mod ord setBg">
        <pc:chgData name="Rosen,Jay M" userId="6232dac5-ee89-414a-ac1c-c3399a992350" providerId="ADAL" clId="{B8A17037-729C-4B90-8CFE-691A71C9F85E}" dt="2024-04-21T22:40:03.395" v="438" actId="20577"/>
        <pc:sldMkLst>
          <pc:docMk/>
          <pc:sldMk cId="104043859" sldId="327"/>
        </pc:sldMkLst>
        <pc:spChg chg="mod">
          <ac:chgData name="Rosen,Jay M" userId="6232dac5-ee89-414a-ac1c-c3399a992350" providerId="ADAL" clId="{B8A17037-729C-4B90-8CFE-691A71C9F85E}" dt="2024-04-21T22:38:10.719" v="411" actId="26606"/>
          <ac:spMkLst>
            <pc:docMk/>
            <pc:sldMk cId="104043859" sldId="327"/>
            <ac:spMk id="2" creationId="{D46789E4-6440-9D11-DA65-5FFDCE207152}"/>
          </ac:spMkLst>
        </pc:spChg>
        <pc:spChg chg="mod">
          <ac:chgData name="Rosen,Jay M" userId="6232dac5-ee89-414a-ac1c-c3399a992350" providerId="ADAL" clId="{B8A17037-729C-4B90-8CFE-691A71C9F85E}" dt="2024-04-21T22:39:33.226" v="423" actId="14100"/>
          <ac:spMkLst>
            <pc:docMk/>
            <pc:sldMk cId="104043859" sldId="327"/>
            <ac:spMk id="4" creationId="{E0E37F8E-4C85-547D-B2E2-448AD10E14C7}"/>
          </ac:spMkLst>
        </pc:spChg>
        <pc:spChg chg="mod">
          <ac:chgData name="Rosen,Jay M" userId="6232dac5-ee89-414a-ac1c-c3399a992350" providerId="ADAL" clId="{B8A17037-729C-4B90-8CFE-691A71C9F85E}" dt="2024-04-21T22:40:03.395" v="438" actId="20577"/>
          <ac:spMkLst>
            <pc:docMk/>
            <pc:sldMk cId="104043859" sldId="327"/>
            <ac:spMk id="6" creationId="{E6CDD0E7-5E3F-B7EC-4158-45595B7C4F80}"/>
          </ac:spMkLst>
        </pc:spChg>
        <pc:spChg chg="add del">
          <ac:chgData name="Rosen,Jay M" userId="6232dac5-ee89-414a-ac1c-c3399a992350" providerId="ADAL" clId="{B8A17037-729C-4B90-8CFE-691A71C9F85E}" dt="2024-04-21T22:38:10.719" v="411" actId="26606"/>
          <ac:spMkLst>
            <pc:docMk/>
            <pc:sldMk cId="104043859" sldId="327"/>
            <ac:spMk id="8" creationId="{AFF8D2E5-2C4E-47B1-930B-6C82B7C31331}"/>
          </ac:spMkLst>
        </pc:spChg>
        <pc:spChg chg="add del">
          <ac:chgData name="Rosen,Jay M" userId="6232dac5-ee89-414a-ac1c-c3399a992350" providerId="ADAL" clId="{B8A17037-729C-4B90-8CFE-691A71C9F85E}" dt="2024-04-21T22:38:10.719" v="411" actId="26606"/>
          <ac:spMkLst>
            <pc:docMk/>
            <pc:sldMk cId="104043859" sldId="327"/>
            <ac:spMk id="9" creationId="{801E4ADA-0EA9-4930-846E-3C11E8BED6DD}"/>
          </ac:spMkLst>
        </pc:spChg>
        <pc:spChg chg="add del">
          <ac:chgData name="Rosen,Jay M" userId="6232dac5-ee89-414a-ac1c-c3399a992350" providerId="ADAL" clId="{B8A17037-729C-4B90-8CFE-691A71C9F85E}" dt="2024-04-21T22:38:10.719" v="411" actId="26606"/>
          <ac:spMkLst>
            <pc:docMk/>
            <pc:sldMk cId="104043859" sldId="327"/>
            <ac:spMk id="10" creationId="{FB92FFCE-0C90-454E-AA25-D4EE9A6C39C5}"/>
          </ac:spMkLst>
        </pc:spChg>
        <pc:spChg chg="add del">
          <ac:chgData name="Rosen,Jay M" userId="6232dac5-ee89-414a-ac1c-c3399a992350" providerId="ADAL" clId="{B8A17037-729C-4B90-8CFE-691A71C9F85E}" dt="2024-04-21T22:38:07.426" v="409" actId="26606"/>
          <ac:spMkLst>
            <pc:docMk/>
            <pc:sldMk cId="104043859" sldId="327"/>
            <ac:spMk id="11" creationId="{AFF8D2E5-2C4E-47B1-930B-6C82B7C31331}"/>
          </ac:spMkLst>
        </pc:spChg>
        <pc:spChg chg="add del">
          <ac:chgData name="Rosen,Jay M" userId="6232dac5-ee89-414a-ac1c-c3399a992350" providerId="ADAL" clId="{B8A17037-729C-4B90-8CFE-691A71C9F85E}" dt="2024-04-21T22:38:07.426" v="409" actId="26606"/>
          <ac:spMkLst>
            <pc:docMk/>
            <pc:sldMk cId="104043859" sldId="327"/>
            <ac:spMk id="13" creationId="{801E4ADA-0EA9-4930-846E-3C11E8BED6DD}"/>
          </ac:spMkLst>
        </pc:spChg>
        <pc:spChg chg="add del">
          <ac:chgData name="Rosen,Jay M" userId="6232dac5-ee89-414a-ac1c-c3399a992350" providerId="ADAL" clId="{B8A17037-729C-4B90-8CFE-691A71C9F85E}" dt="2024-04-21T22:38:07.426" v="409" actId="26606"/>
          <ac:spMkLst>
            <pc:docMk/>
            <pc:sldMk cId="104043859" sldId="327"/>
            <ac:spMk id="15" creationId="{FB92FFCE-0C90-454E-AA25-D4EE9A6C39C5}"/>
          </ac:spMkLst>
        </pc:spChg>
      </pc:sldChg>
      <pc:sldChg chg="del">
        <pc:chgData name="Rosen,Jay M" userId="6232dac5-ee89-414a-ac1c-c3399a992350" providerId="ADAL" clId="{B8A17037-729C-4B90-8CFE-691A71C9F85E}" dt="2024-04-21T19:07:50.934" v="0" actId="47"/>
        <pc:sldMkLst>
          <pc:docMk/>
          <pc:sldMk cId="1806930887" sldId="328"/>
        </pc:sldMkLst>
      </pc:sldChg>
      <pc:sldChg chg="addSp delSp modSp mod ord">
        <pc:chgData name="Rosen,Jay M" userId="6232dac5-ee89-414a-ac1c-c3399a992350" providerId="ADAL" clId="{B8A17037-729C-4B90-8CFE-691A71C9F85E}" dt="2024-04-21T23:09:15.140" v="949" actId="1076"/>
        <pc:sldMkLst>
          <pc:docMk/>
          <pc:sldMk cId="611382279" sldId="329"/>
        </pc:sldMkLst>
        <pc:spChg chg="mod">
          <ac:chgData name="Rosen,Jay M" userId="6232dac5-ee89-414a-ac1c-c3399a992350" providerId="ADAL" clId="{B8A17037-729C-4B90-8CFE-691A71C9F85E}" dt="2024-04-21T22:40:28.265" v="441" actId="2711"/>
          <ac:spMkLst>
            <pc:docMk/>
            <pc:sldMk cId="611382279" sldId="329"/>
            <ac:spMk id="2" creationId="{D46789E4-6440-9D11-DA65-5FFDCE207152}"/>
          </ac:spMkLst>
        </pc:spChg>
        <pc:spChg chg="mod">
          <ac:chgData name="Rosen,Jay M" userId="6232dac5-ee89-414a-ac1c-c3399a992350" providerId="ADAL" clId="{B8A17037-729C-4B90-8CFE-691A71C9F85E}" dt="2024-04-21T23:09:08.661" v="948" actId="20577"/>
          <ac:spMkLst>
            <pc:docMk/>
            <pc:sldMk cId="611382279" sldId="329"/>
            <ac:spMk id="4" creationId="{E0E37F8E-4C85-547D-B2E2-448AD10E14C7}"/>
          </ac:spMkLst>
        </pc:spChg>
        <pc:spChg chg="mod">
          <ac:chgData name="Rosen,Jay M" userId="6232dac5-ee89-414a-ac1c-c3399a992350" providerId="ADAL" clId="{B8A17037-729C-4B90-8CFE-691A71C9F85E}" dt="2024-04-21T23:09:15.140" v="949" actId="1076"/>
          <ac:spMkLst>
            <pc:docMk/>
            <pc:sldMk cId="611382279" sldId="329"/>
            <ac:spMk id="6" creationId="{E6CDD0E7-5E3F-B7EC-4158-45595B7C4F80}"/>
          </ac:spMkLst>
        </pc:spChg>
        <pc:graphicFrameChg chg="add del modGraphic">
          <ac:chgData name="Rosen,Jay M" userId="6232dac5-ee89-414a-ac1c-c3399a992350" providerId="ADAL" clId="{B8A17037-729C-4B90-8CFE-691A71C9F85E}" dt="2024-04-21T23:06:18.427" v="905" actId="27309"/>
          <ac:graphicFrameMkLst>
            <pc:docMk/>
            <pc:sldMk cId="611382279" sldId="329"/>
            <ac:graphicFrameMk id="5" creationId="{F83CFB51-C9FB-0CB6-325F-BF22E7B0283F}"/>
          </ac:graphicFrameMkLst>
        </pc:graphicFrameChg>
      </pc:sldChg>
      <pc:sldChg chg="del">
        <pc:chgData name="Rosen,Jay M" userId="6232dac5-ee89-414a-ac1c-c3399a992350" providerId="ADAL" clId="{B8A17037-729C-4B90-8CFE-691A71C9F85E}" dt="2024-04-21T23:55:51.511" v="1443" actId="47"/>
        <pc:sldMkLst>
          <pc:docMk/>
          <pc:sldMk cId="1285602110" sldId="330"/>
        </pc:sldMkLst>
      </pc:sldChg>
      <pc:sldChg chg="del">
        <pc:chgData name="Rosen,Jay M" userId="6232dac5-ee89-414a-ac1c-c3399a992350" providerId="ADAL" clId="{B8A17037-729C-4B90-8CFE-691A71C9F85E}" dt="2024-04-22T00:01:40.991" v="1601" actId="47"/>
        <pc:sldMkLst>
          <pc:docMk/>
          <pc:sldMk cId="2228576415" sldId="331"/>
        </pc:sldMkLst>
      </pc:sldChg>
      <pc:sldChg chg="modSp del mod">
        <pc:chgData name="Rosen,Jay M" userId="6232dac5-ee89-414a-ac1c-c3399a992350" providerId="ADAL" clId="{B8A17037-729C-4B90-8CFE-691A71C9F85E}" dt="2024-04-21T23:59:33.315" v="1544" actId="47"/>
        <pc:sldMkLst>
          <pc:docMk/>
          <pc:sldMk cId="3791111308" sldId="332"/>
        </pc:sldMkLst>
        <pc:spChg chg="mod">
          <ac:chgData name="Rosen,Jay M" userId="6232dac5-ee89-414a-ac1c-c3399a992350" providerId="ADAL" clId="{B8A17037-729C-4B90-8CFE-691A71C9F85E}" dt="2024-04-21T23:56:30.615" v="1486" actId="20577"/>
          <ac:spMkLst>
            <pc:docMk/>
            <pc:sldMk cId="3791111308" sldId="332"/>
            <ac:spMk id="2" creationId="{A1431E3B-3851-54CE-04B7-C1FBC20693D7}"/>
          </ac:spMkLst>
        </pc:spChg>
      </pc:sldChg>
      <pc:sldChg chg="add del">
        <pc:chgData name="Rosen,Jay M" userId="6232dac5-ee89-414a-ac1c-c3399a992350" providerId="ADAL" clId="{B8A17037-729C-4B90-8CFE-691A71C9F85E}" dt="2024-04-21T22:09:34.909" v="24" actId="47"/>
        <pc:sldMkLst>
          <pc:docMk/>
          <pc:sldMk cId="448422061" sldId="334"/>
        </pc:sldMkLst>
      </pc:sldChg>
      <pc:sldChg chg="modSp mod">
        <pc:chgData name="Rosen,Jay M" userId="6232dac5-ee89-414a-ac1c-c3399a992350" providerId="ADAL" clId="{B8A17037-729C-4B90-8CFE-691A71C9F85E}" dt="2024-04-22T00:16:24.435" v="1941" actId="20577"/>
        <pc:sldMkLst>
          <pc:docMk/>
          <pc:sldMk cId="3286169750" sldId="336"/>
        </pc:sldMkLst>
        <pc:spChg chg="mod">
          <ac:chgData name="Rosen,Jay M" userId="6232dac5-ee89-414a-ac1c-c3399a992350" providerId="ADAL" clId="{B8A17037-729C-4B90-8CFE-691A71C9F85E}" dt="2024-04-22T00:16:24.435" v="1941" actId="20577"/>
          <ac:spMkLst>
            <pc:docMk/>
            <pc:sldMk cId="3286169750" sldId="336"/>
            <ac:spMk id="3" creationId="{740685D9-EC0C-A15A-98F3-1DB8C7585C2E}"/>
          </ac:spMkLst>
        </pc:spChg>
      </pc:sldChg>
      <pc:sldChg chg="modSp mod">
        <pc:chgData name="Rosen,Jay M" userId="6232dac5-ee89-414a-ac1c-c3399a992350" providerId="ADAL" clId="{B8A17037-729C-4B90-8CFE-691A71C9F85E}" dt="2024-04-22T00:16:06.295" v="1929" actId="20577"/>
        <pc:sldMkLst>
          <pc:docMk/>
          <pc:sldMk cId="1938742557" sldId="337"/>
        </pc:sldMkLst>
        <pc:spChg chg="mod">
          <ac:chgData name="Rosen,Jay M" userId="6232dac5-ee89-414a-ac1c-c3399a992350" providerId="ADAL" clId="{B8A17037-729C-4B90-8CFE-691A71C9F85E}" dt="2024-04-21T23:56:19.744" v="1461" actId="20577"/>
          <ac:spMkLst>
            <pc:docMk/>
            <pc:sldMk cId="1938742557" sldId="337"/>
            <ac:spMk id="2" creationId="{A1431E3B-3851-54CE-04B7-C1FBC20693D7}"/>
          </ac:spMkLst>
        </pc:spChg>
        <pc:spChg chg="mod">
          <ac:chgData name="Rosen,Jay M" userId="6232dac5-ee89-414a-ac1c-c3399a992350" providerId="ADAL" clId="{B8A17037-729C-4B90-8CFE-691A71C9F85E}" dt="2024-04-22T00:16:06.295" v="1929" actId="20577"/>
          <ac:spMkLst>
            <pc:docMk/>
            <pc:sldMk cId="1938742557" sldId="337"/>
            <ac:spMk id="8" creationId="{1F315B6B-4426-F461-58B9-9AEC623AC060}"/>
          </ac:spMkLst>
        </pc:spChg>
      </pc:sldChg>
      <pc:sldChg chg="modSp mod">
        <pc:chgData name="Rosen,Jay M" userId="6232dac5-ee89-414a-ac1c-c3399a992350" providerId="ADAL" clId="{B8A17037-729C-4B90-8CFE-691A71C9F85E}" dt="2024-04-21T23:24:17.541" v="1342" actId="5793"/>
        <pc:sldMkLst>
          <pc:docMk/>
          <pc:sldMk cId="1495146975" sldId="338"/>
        </pc:sldMkLst>
        <pc:spChg chg="mod">
          <ac:chgData name="Rosen,Jay M" userId="6232dac5-ee89-414a-ac1c-c3399a992350" providerId="ADAL" clId="{B8A17037-729C-4B90-8CFE-691A71C9F85E}" dt="2024-04-21T23:24:17.541" v="1342" actId="5793"/>
          <ac:spMkLst>
            <pc:docMk/>
            <pc:sldMk cId="1495146975" sldId="338"/>
            <ac:spMk id="3" creationId="{945E6979-AF7D-DC40-2263-DB4FFFFDB4D9}"/>
          </ac:spMkLst>
        </pc:spChg>
      </pc:sldChg>
      <pc:sldChg chg="addSp delSp modSp mod">
        <pc:chgData name="Rosen,Jay M" userId="6232dac5-ee89-414a-ac1c-c3399a992350" providerId="ADAL" clId="{B8A17037-729C-4B90-8CFE-691A71C9F85E}" dt="2024-04-22T00:15:59.799" v="1925" actId="20577"/>
        <pc:sldMkLst>
          <pc:docMk/>
          <pc:sldMk cId="111342130" sldId="339"/>
        </pc:sldMkLst>
        <pc:spChg chg="mod">
          <ac:chgData name="Rosen,Jay M" userId="6232dac5-ee89-414a-ac1c-c3399a992350" providerId="ADAL" clId="{B8A17037-729C-4B90-8CFE-691A71C9F85E}" dt="2024-04-21T23:58:24.071" v="1527" actId="20577"/>
          <ac:spMkLst>
            <pc:docMk/>
            <pc:sldMk cId="111342130" sldId="339"/>
            <ac:spMk id="2" creationId="{A1431E3B-3851-54CE-04B7-C1FBC20693D7}"/>
          </ac:spMkLst>
        </pc:spChg>
        <pc:spChg chg="add del mod">
          <ac:chgData name="Rosen,Jay M" userId="6232dac5-ee89-414a-ac1c-c3399a992350" providerId="ADAL" clId="{B8A17037-729C-4B90-8CFE-691A71C9F85E}" dt="2024-04-21T23:58:37.574" v="1529" actId="478"/>
          <ac:spMkLst>
            <pc:docMk/>
            <pc:sldMk cId="111342130" sldId="339"/>
            <ac:spMk id="5" creationId="{13D7C730-4B13-B864-B2D3-B8ED0049AD53}"/>
          </ac:spMkLst>
        </pc:spChg>
        <pc:spChg chg="add mod">
          <ac:chgData name="Rosen,Jay M" userId="6232dac5-ee89-414a-ac1c-c3399a992350" providerId="ADAL" clId="{B8A17037-729C-4B90-8CFE-691A71C9F85E}" dt="2024-04-22T00:15:59.799" v="1925" actId="20577"/>
          <ac:spMkLst>
            <pc:docMk/>
            <pc:sldMk cId="111342130" sldId="339"/>
            <ac:spMk id="6" creationId="{A118A149-0809-7C7C-DFAB-498D63A20533}"/>
          </ac:spMkLst>
        </pc:spChg>
        <pc:spChg chg="del">
          <ac:chgData name="Rosen,Jay M" userId="6232dac5-ee89-414a-ac1c-c3399a992350" providerId="ADAL" clId="{B8A17037-729C-4B90-8CFE-691A71C9F85E}" dt="2024-04-21T23:58:10.556" v="1510" actId="478"/>
          <ac:spMkLst>
            <pc:docMk/>
            <pc:sldMk cId="111342130" sldId="339"/>
            <ac:spMk id="8" creationId="{1F315B6B-4426-F461-58B9-9AEC623AC060}"/>
          </ac:spMkLst>
        </pc:spChg>
        <pc:picChg chg="add mod">
          <ac:chgData name="Rosen,Jay M" userId="6232dac5-ee89-414a-ac1c-c3399a992350" providerId="ADAL" clId="{B8A17037-729C-4B90-8CFE-691A71C9F85E}" dt="2024-04-21T23:58:01.981" v="1509"/>
          <ac:picMkLst>
            <pc:docMk/>
            <pc:sldMk cId="111342130" sldId="339"/>
            <ac:picMk id="3" creationId="{DB4F84EB-076C-1172-5FAC-EA92DB0C0D3F}"/>
          </ac:picMkLst>
        </pc:picChg>
        <pc:picChg chg="del">
          <ac:chgData name="Rosen,Jay M" userId="6232dac5-ee89-414a-ac1c-c3399a992350" providerId="ADAL" clId="{B8A17037-729C-4B90-8CFE-691A71C9F85E}" dt="2024-04-21T23:57:59.903" v="1507" actId="478"/>
          <ac:picMkLst>
            <pc:docMk/>
            <pc:sldMk cId="111342130" sldId="339"/>
            <ac:picMk id="9" creationId="{0D12150B-B58D-CDAA-54AF-5CCD12995EFC}"/>
          </ac:picMkLst>
        </pc:picChg>
        <pc:picChg chg="del">
          <ac:chgData name="Rosen,Jay M" userId="6232dac5-ee89-414a-ac1c-c3399a992350" providerId="ADAL" clId="{B8A17037-729C-4B90-8CFE-691A71C9F85E}" dt="2024-04-21T23:58:01.211" v="1508" actId="478"/>
          <ac:picMkLst>
            <pc:docMk/>
            <pc:sldMk cId="111342130" sldId="339"/>
            <ac:picMk id="10" creationId="{5897E73E-D391-470D-8910-595E36AF7158}"/>
          </ac:picMkLst>
        </pc:picChg>
      </pc:sldChg>
      <pc:sldChg chg="addSp delSp modSp add del mod setBg delDesignElem">
        <pc:chgData name="Rosen,Jay M" userId="6232dac5-ee89-414a-ac1c-c3399a992350" providerId="ADAL" clId="{B8A17037-729C-4B90-8CFE-691A71C9F85E}" dt="2024-04-21T23:57:44.332" v="1505"/>
        <pc:sldMkLst>
          <pc:docMk/>
          <pc:sldMk cId="3183349030" sldId="339"/>
        </pc:sldMkLst>
        <pc:spChg chg="add del mod">
          <ac:chgData name="Rosen,Jay M" userId="6232dac5-ee89-414a-ac1c-c3399a992350" providerId="ADAL" clId="{B8A17037-729C-4B90-8CFE-691A71C9F85E}" dt="2024-04-21T23:57:42.777" v="1501" actId="478"/>
          <ac:spMkLst>
            <pc:docMk/>
            <pc:sldMk cId="3183349030" sldId="339"/>
            <ac:spMk id="5" creationId="{CA5671E7-2E21-CF98-D8E4-C7AF2AF6C99F}"/>
          </ac:spMkLst>
        </pc:spChg>
        <pc:spChg chg="add del mod">
          <ac:chgData name="Rosen,Jay M" userId="6232dac5-ee89-414a-ac1c-c3399a992350" providerId="ADAL" clId="{B8A17037-729C-4B90-8CFE-691A71C9F85E}" dt="2024-04-21T23:57:43.009" v="1502" actId="6549"/>
          <ac:spMkLst>
            <pc:docMk/>
            <pc:sldMk cId="3183349030" sldId="339"/>
            <ac:spMk id="8" creationId="{1F315B6B-4426-F461-58B9-9AEC623AC060}"/>
          </ac:spMkLst>
        </pc:spChg>
        <pc:spChg chg="add del">
          <ac:chgData name="Rosen,Jay M" userId="6232dac5-ee89-414a-ac1c-c3399a992350" providerId="ADAL" clId="{B8A17037-729C-4B90-8CFE-691A71C9F85E}" dt="2024-04-21T23:57:44.332" v="1505"/>
          <ac:spMkLst>
            <pc:docMk/>
            <pc:sldMk cId="3183349030" sldId="339"/>
            <ac:spMk id="23" creationId="{394842B0-684D-44CC-B4BC-D13331CFD290}"/>
          </ac:spMkLst>
        </pc:spChg>
        <pc:spChg chg="add del">
          <ac:chgData name="Rosen,Jay M" userId="6232dac5-ee89-414a-ac1c-c3399a992350" providerId="ADAL" clId="{B8A17037-729C-4B90-8CFE-691A71C9F85E}" dt="2024-04-21T23:57:44.332" v="1505"/>
          <ac:spMkLst>
            <pc:docMk/>
            <pc:sldMk cId="3183349030" sldId="339"/>
            <ac:spMk id="24" creationId="{4C2A3DC3-F495-4B99-9FF3-3FB30D63235E}"/>
          </ac:spMkLst>
        </pc:spChg>
        <pc:picChg chg="add mod">
          <ac:chgData name="Rosen,Jay M" userId="6232dac5-ee89-414a-ac1c-c3399a992350" providerId="ADAL" clId="{B8A17037-729C-4B90-8CFE-691A71C9F85E}" dt="2024-04-21T23:57:28.813" v="1497"/>
          <ac:picMkLst>
            <pc:docMk/>
            <pc:sldMk cId="3183349030" sldId="339"/>
            <ac:picMk id="3" creationId="{DF27FC6C-57E6-3DEF-142D-5B6AC9B1E534}"/>
          </ac:picMkLst>
        </pc:picChg>
        <pc:picChg chg="add mod">
          <ac:chgData name="Rosen,Jay M" userId="6232dac5-ee89-414a-ac1c-c3399a992350" providerId="ADAL" clId="{B8A17037-729C-4B90-8CFE-691A71C9F85E}" dt="2024-04-21T23:57:41.681" v="1500"/>
          <ac:picMkLst>
            <pc:docMk/>
            <pc:sldMk cId="3183349030" sldId="339"/>
            <ac:picMk id="6" creationId="{47342B6C-1B95-A5EF-A17F-B73B1B2E4041}"/>
          </ac:picMkLst>
        </pc:picChg>
        <pc:picChg chg="add del">
          <ac:chgData name="Rosen,Jay M" userId="6232dac5-ee89-414a-ac1c-c3399a992350" providerId="ADAL" clId="{B8A17037-729C-4B90-8CFE-691A71C9F85E}" dt="2024-04-21T23:57:43.960" v="1504" actId="478"/>
          <ac:picMkLst>
            <pc:docMk/>
            <pc:sldMk cId="3183349030" sldId="339"/>
            <ac:picMk id="9" creationId="{0D12150B-B58D-CDAA-54AF-5CCD12995EFC}"/>
          </ac:picMkLst>
        </pc:picChg>
        <pc:picChg chg="add del">
          <ac:chgData name="Rosen,Jay M" userId="6232dac5-ee89-414a-ac1c-c3399a992350" providerId="ADAL" clId="{B8A17037-729C-4B90-8CFE-691A71C9F85E}" dt="2024-04-21T23:57:43.585" v="1503" actId="478"/>
          <ac:picMkLst>
            <pc:docMk/>
            <pc:sldMk cId="3183349030" sldId="339"/>
            <ac:picMk id="10" creationId="{5897E73E-D391-470D-8910-595E36AF7158}"/>
          </ac:picMkLst>
        </pc:picChg>
      </pc:sldChg>
    </pc:docChg>
  </pc:docChgLst>
  <pc:docChgLst>
    <pc:chgData name="Rosen,Jay M" userId="S::jayrosen@ufl.edu::6232dac5-ee89-414a-ac1c-c3399a992350" providerId="AD" clId="Web-{F5054763-4A98-4682-905C-A0E591D7312D}"/>
    <pc:docChg chg="addSld modSld modSection">
      <pc:chgData name="Rosen,Jay M" userId="S::jayrosen@ufl.edu::6232dac5-ee89-414a-ac1c-c3399a992350" providerId="AD" clId="Web-{F5054763-4A98-4682-905C-A0E591D7312D}" dt="2024-04-17T20:59:01.226" v="43" actId="20577"/>
      <pc:docMkLst>
        <pc:docMk/>
      </pc:docMkLst>
      <pc:sldChg chg="modSp new">
        <pc:chgData name="Rosen,Jay M" userId="S::jayrosen@ufl.edu::6232dac5-ee89-414a-ac1c-c3399a992350" providerId="AD" clId="Web-{F5054763-4A98-4682-905C-A0E591D7312D}" dt="2024-04-17T20:57:42.240" v="7" actId="20577"/>
        <pc:sldMkLst>
          <pc:docMk/>
          <pc:sldMk cId="4150415547" sldId="298"/>
        </pc:sldMkLst>
        <pc:spChg chg="mod">
          <ac:chgData name="Rosen,Jay M" userId="S::jayrosen@ufl.edu::6232dac5-ee89-414a-ac1c-c3399a992350" providerId="AD" clId="Web-{F5054763-4A98-4682-905C-A0E591D7312D}" dt="2024-04-17T20:57:33.709" v="5" actId="20577"/>
          <ac:spMkLst>
            <pc:docMk/>
            <pc:sldMk cId="4150415547" sldId="298"/>
            <ac:spMk id="2" creationId="{A5A58E01-0576-123E-C86F-5E528274D43C}"/>
          </ac:spMkLst>
        </pc:spChg>
        <pc:spChg chg="mod">
          <ac:chgData name="Rosen,Jay M" userId="S::jayrosen@ufl.edu::6232dac5-ee89-414a-ac1c-c3399a992350" providerId="AD" clId="Web-{F5054763-4A98-4682-905C-A0E591D7312D}" dt="2024-04-17T20:57:42.240" v="7" actId="20577"/>
          <ac:spMkLst>
            <pc:docMk/>
            <pc:sldMk cId="4150415547" sldId="298"/>
            <ac:spMk id="3" creationId="{09CE0CC6-051C-95D8-45DB-E528C8432A69}"/>
          </ac:spMkLst>
        </pc:spChg>
      </pc:sldChg>
      <pc:sldChg chg="modSp new">
        <pc:chgData name="Rosen,Jay M" userId="S::jayrosen@ufl.edu::6232dac5-ee89-414a-ac1c-c3399a992350" providerId="AD" clId="Web-{F5054763-4A98-4682-905C-A0E591D7312D}" dt="2024-04-17T20:58:05.100" v="11" actId="20577"/>
        <pc:sldMkLst>
          <pc:docMk/>
          <pc:sldMk cId="1620310504" sldId="299"/>
        </pc:sldMkLst>
        <pc:spChg chg="mod">
          <ac:chgData name="Rosen,Jay M" userId="S::jayrosen@ufl.edu::6232dac5-ee89-414a-ac1c-c3399a992350" providerId="AD" clId="Web-{F5054763-4A98-4682-905C-A0E591D7312D}" dt="2024-04-17T20:58:02.772" v="10" actId="20577"/>
          <ac:spMkLst>
            <pc:docMk/>
            <pc:sldMk cId="1620310504" sldId="299"/>
            <ac:spMk id="2" creationId="{C5D324B6-DB56-5F5B-52D9-32EE1D95EB96}"/>
          </ac:spMkLst>
        </pc:spChg>
        <pc:spChg chg="mod">
          <ac:chgData name="Rosen,Jay M" userId="S::jayrosen@ufl.edu::6232dac5-ee89-414a-ac1c-c3399a992350" providerId="AD" clId="Web-{F5054763-4A98-4682-905C-A0E591D7312D}" dt="2024-04-17T20:58:05.100" v="11" actId="20577"/>
          <ac:spMkLst>
            <pc:docMk/>
            <pc:sldMk cId="1620310504" sldId="299"/>
            <ac:spMk id="3" creationId="{0533CAE2-58D5-8601-50A9-2001840D305D}"/>
          </ac:spMkLst>
        </pc:spChg>
      </pc:sldChg>
      <pc:sldChg chg="addSp delSp modSp new">
        <pc:chgData name="Rosen,Jay M" userId="S::jayrosen@ufl.edu::6232dac5-ee89-414a-ac1c-c3399a992350" providerId="AD" clId="Web-{F5054763-4A98-4682-905C-A0E591D7312D}" dt="2024-04-17T20:58:21.069" v="22" actId="20577"/>
        <pc:sldMkLst>
          <pc:docMk/>
          <pc:sldMk cId="2617921055" sldId="300"/>
        </pc:sldMkLst>
        <pc:spChg chg="mod">
          <ac:chgData name="Rosen,Jay M" userId="S::jayrosen@ufl.edu::6232dac5-ee89-414a-ac1c-c3399a992350" providerId="AD" clId="Web-{F5054763-4A98-4682-905C-A0E591D7312D}" dt="2024-04-17T20:58:11.459" v="16" actId="20577"/>
          <ac:spMkLst>
            <pc:docMk/>
            <pc:sldMk cId="2617921055" sldId="300"/>
            <ac:spMk id="2" creationId="{3CA69923-B9F3-2B15-E876-18891BA07B57}"/>
          </ac:spMkLst>
        </pc:spChg>
        <pc:spChg chg="del mod">
          <ac:chgData name="Rosen,Jay M" userId="S::jayrosen@ufl.edu::6232dac5-ee89-414a-ac1c-c3399a992350" providerId="AD" clId="Web-{F5054763-4A98-4682-905C-A0E591D7312D}" dt="2024-04-17T20:58:15.944" v="19"/>
          <ac:spMkLst>
            <pc:docMk/>
            <pc:sldMk cId="2617921055" sldId="300"/>
            <ac:spMk id="3" creationId="{EF83D9C7-8F4B-5612-334A-6CB118341A1C}"/>
          </ac:spMkLst>
        </pc:spChg>
        <pc:spChg chg="add mod">
          <ac:chgData name="Rosen,Jay M" userId="S::jayrosen@ufl.edu::6232dac5-ee89-414a-ac1c-c3399a992350" providerId="AD" clId="Web-{F5054763-4A98-4682-905C-A0E591D7312D}" dt="2024-04-17T20:58:21.069" v="22" actId="20577"/>
          <ac:spMkLst>
            <pc:docMk/>
            <pc:sldMk cId="2617921055" sldId="300"/>
            <ac:spMk id="5" creationId="{8AAFEDE2-D97D-B073-E1CC-2619BB7BAA83}"/>
          </ac:spMkLst>
        </pc:spChg>
      </pc:sldChg>
      <pc:sldChg chg="modSp new">
        <pc:chgData name="Rosen,Jay M" userId="S::jayrosen@ufl.edu::6232dac5-ee89-414a-ac1c-c3399a992350" providerId="AD" clId="Web-{F5054763-4A98-4682-905C-A0E591D7312D}" dt="2024-04-17T20:58:28.913" v="26" actId="20577"/>
        <pc:sldMkLst>
          <pc:docMk/>
          <pc:sldMk cId="2545363630" sldId="301"/>
        </pc:sldMkLst>
        <pc:spChg chg="mod">
          <ac:chgData name="Rosen,Jay M" userId="S::jayrosen@ufl.edu::6232dac5-ee89-414a-ac1c-c3399a992350" providerId="AD" clId="Web-{F5054763-4A98-4682-905C-A0E591D7312D}" dt="2024-04-17T20:58:26.460" v="25" actId="20577"/>
          <ac:spMkLst>
            <pc:docMk/>
            <pc:sldMk cId="2545363630" sldId="301"/>
            <ac:spMk id="2" creationId="{6D6BEE24-6A53-8743-2E8B-7F56A14AC203}"/>
          </ac:spMkLst>
        </pc:spChg>
        <pc:spChg chg="mod">
          <ac:chgData name="Rosen,Jay M" userId="S::jayrosen@ufl.edu::6232dac5-ee89-414a-ac1c-c3399a992350" providerId="AD" clId="Web-{F5054763-4A98-4682-905C-A0E591D7312D}" dt="2024-04-17T20:58:28.913" v="26" actId="20577"/>
          <ac:spMkLst>
            <pc:docMk/>
            <pc:sldMk cId="2545363630" sldId="301"/>
            <ac:spMk id="3" creationId="{D6516422-BC8A-4F20-2535-255B3D01E081}"/>
          </ac:spMkLst>
        </pc:spChg>
      </pc:sldChg>
      <pc:sldChg chg="modSp new">
        <pc:chgData name="Rosen,Jay M" userId="S::jayrosen@ufl.edu::6232dac5-ee89-414a-ac1c-c3399a992350" providerId="AD" clId="Web-{F5054763-4A98-4682-905C-A0E591D7312D}" dt="2024-04-17T20:58:40.538" v="30" actId="20577"/>
        <pc:sldMkLst>
          <pc:docMk/>
          <pc:sldMk cId="2139698879" sldId="302"/>
        </pc:sldMkLst>
        <pc:spChg chg="mod">
          <ac:chgData name="Rosen,Jay M" userId="S::jayrosen@ufl.edu::6232dac5-ee89-414a-ac1c-c3399a992350" providerId="AD" clId="Web-{F5054763-4A98-4682-905C-A0E591D7312D}" dt="2024-04-17T20:58:35.147" v="29" actId="20577"/>
          <ac:spMkLst>
            <pc:docMk/>
            <pc:sldMk cId="2139698879" sldId="302"/>
            <ac:spMk id="2" creationId="{A889A0D8-E795-7AC0-5DF5-69C5ED3162FE}"/>
          </ac:spMkLst>
        </pc:spChg>
        <pc:spChg chg="mod">
          <ac:chgData name="Rosen,Jay M" userId="S::jayrosen@ufl.edu::6232dac5-ee89-414a-ac1c-c3399a992350" providerId="AD" clId="Web-{F5054763-4A98-4682-905C-A0E591D7312D}" dt="2024-04-17T20:58:40.538" v="30" actId="20577"/>
          <ac:spMkLst>
            <pc:docMk/>
            <pc:sldMk cId="2139698879" sldId="302"/>
            <ac:spMk id="3" creationId="{F39BEDDF-3749-DC25-728C-44465F84B49E}"/>
          </ac:spMkLst>
        </pc:spChg>
      </pc:sldChg>
      <pc:sldChg chg="modSp new">
        <pc:chgData name="Rosen,Jay M" userId="S::jayrosen@ufl.edu::6232dac5-ee89-414a-ac1c-c3399a992350" providerId="AD" clId="Web-{F5054763-4A98-4682-905C-A0E591D7312D}" dt="2024-04-17T20:58:53.460" v="38" actId="20577"/>
        <pc:sldMkLst>
          <pc:docMk/>
          <pc:sldMk cId="2909300103" sldId="303"/>
        </pc:sldMkLst>
        <pc:spChg chg="mod">
          <ac:chgData name="Rosen,Jay M" userId="S::jayrosen@ufl.edu::6232dac5-ee89-414a-ac1c-c3399a992350" providerId="AD" clId="Web-{F5054763-4A98-4682-905C-A0E591D7312D}" dt="2024-04-17T20:58:48.273" v="35" actId="20577"/>
          <ac:spMkLst>
            <pc:docMk/>
            <pc:sldMk cId="2909300103" sldId="303"/>
            <ac:spMk id="2" creationId="{B561F7F2-45D4-DE2B-1243-654D6C00083C}"/>
          </ac:spMkLst>
        </pc:spChg>
        <pc:spChg chg="mod">
          <ac:chgData name="Rosen,Jay M" userId="S::jayrosen@ufl.edu::6232dac5-ee89-414a-ac1c-c3399a992350" providerId="AD" clId="Web-{F5054763-4A98-4682-905C-A0E591D7312D}" dt="2024-04-17T20:58:53.460" v="38" actId="20577"/>
          <ac:spMkLst>
            <pc:docMk/>
            <pc:sldMk cId="2909300103" sldId="303"/>
            <ac:spMk id="3" creationId="{F6161C87-B571-F8BE-5CF8-FCC9F19FE064}"/>
          </ac:spMkLst>
        </pc:spChg>
      </pc:sldChg>
      <pc:sldChg chg="modSp new">
        <pc:chgData name="Rosen,Jay M" userId="S::jayrosen@ufl.edu::6232dac5-ee89-414a-ac1c-c3399a992350" providerId="AD" clId="Web-{F5054763-4A98-4682-905C-A0E591D7312D}" dt="2024-04-17T20:59:01.226" v="43" actId="20577"/>
        <pc:sldMkLst>
          <pc:docMk/>
          <pc:sldMk cId="2847133976" sldId="304"/>
        </pc:sldMkLst>
        <pc:spChg chg="mod">
          <ac:chgData name="Rosen,Jay M" userId="S::jayrosen@ufl.edu::6232dac5-ee89-414a-ac1c-c3399a992350" providerId="AD" clId="Web-{F5054763-4A98-4682-905C-A0E591D7312D}" dt="2024-04-17T20:59:01.226" v="43" actId="20577"/>
          <ac:spMkLst>
            <pc:docMk/>
            <pc:sldMk cId="2847133976" sldId="304"/>
            <ac:spMk id="2" creationId="{881E9266-3385-CD41-4824-0FCE95166207}"/>
          </ac:spMkLst>
        </pc:spChg>
      </pc:sldChg>
    </pc:docChg>
  </pc:docChgLst>
  <pc:docChgLst>
    <pc:chgData name="Rosen,Jay M" userId="S::jayrosen@ufl.edu::6232dac5-ee89-414a-ac1c-c3399a992350" providerId="AD" clId="Web-{2A5AA7CB-E5CB-B9EA-FF11-B5EC3419FA65}"/>
    <pc:docChg chg="addSld delSld modSld sldOrd addSection delSection modSection">
      <pc:chgData name="Rosen,Jay M" userId="S::jayrosen@ufl.edu::6232dac5-ee89-414a-ac1c-c3399a992350" providerId="AD" clId="Web-{2A5AA7CB-E5CB-B9EA-FF11-B5EC3419FA65}" dt="2024-04-22T01:18:48.111" v="2147" actId="20577"/>
      <pc:docMkLst>
        <pc:docMk/>
      </pc:docMkLst>
      <pc:sldChg chg="del">
        <pc:chgData name="Rosen,Jay M" userId="S::jayrosen@ufl.edu::6232dac5-ee89-414a-ac1c-c3399a992350" providerId="AD" clId="Web-{2A5AA7CB-E5CB-B9EA-FF11-B5EC3419FA65}" dt="2024-04-21T17:28:21.614" v="90"/>
        <pc:sldMkLst>
          <pc:docMk/>
          <pc:sldMk cId="773270262" sldId="256"/>
        </pc:sldMkLst>
      </pc:sldChg>
      <pc:sldChg chg="modSp del">
        <pc:chgData name="Rosen,Jay M" userId="S::jayrosen@ufl.edu::6232dac5-ee89-414a-ac1c-c3399a992350" providerId="AD" clId="Web-{2A5AA7CB-E5CB-B9EA-FF11-B5EC3419FA65}" dt="2024-04-21T18:27:40.340" v="783"/>
        <pc:sldMkLst>
          <pc:docMk/>
          <pc:sldMk cId="3350344153" sldId="257"/>
        </pc:sldMkLst>
        <pc:spChg chg="mod">
          <ac:chgData name="Rosen,Jay M" userId="S::jayrosen@ufl.edu::6232dac5-ee89-414a-ac1c-c3399a992350" providerId="AD" clId="Web-{2A5AA7CB-E5CB-B9EA-FF11-B5EC3419FA65}" dt="2024-04-21T17:45:30.964" v="304" actId="1076"/>
          <ac:spMkLst>
            <pc:docMk/>
            <pc:sldMk cId="3350344153" sldId="257"/>
            <ac:spMk id="2" creationId="{092DA7A8-2B40-5F23-7E3D-1DAD799511EE}"/>
          </ac:spMkLst>
        </pc:spChg>
        <pc:spChg chg="mod">
          <ac:chgData name="Rosen,Jay M" userId="S::jayrosen@ufl.edu::6232dac5-ee89-414a-ac1c-c3399a992350" providerId="AD" clId="Web-{2A5AA7CB-E5CB-B9EA-FF11-B5EC3419FA65}" dt="2024-04-21T18:15:00.905" v="364" actId="20577"/>
          <ac:spMkLst>
            <pc:docMk/>
            <pc:sldMk cId="3350344153" sldId="257"/>
            <ac:spMk id="3" creationId="{3ADCAA9A-2B3F-93C7-3755-FFDA3CB2ACBF}"/>
          </ac:spMkLst>
        </pc:spChg>
      </pc:sldChg>
      <pc:sldChg chg="del">
        <pc:chgData name="Rosen,Jay M" userId="S::jayrosen@ufl.edu::6232dac5-ee89-414a-ac1c-c3399a992350" providerId="AD" clId="Web-{2A5AA7CB-E5CB-B9EA-FF11-B5EC3419FA65}" dt="2024-04-21T17:28:50.880" v="92"/>
        <pc:sldMkLst>
          <pc:docMk/>
          <pc:sldMk cId="1013073540" sldId="258"/>
        </pc:sldMkLst>
      </pc:sldChg>
      <pc:sldChg chg="del">
        <pc:chgData name="Rosen,Jay M" userId="S::jayrosen@ufl.edu::6232dac5-ee89-414a-ac1c-c3399a992350" providerId="AD" clId="Web-{2A5AA7CB-E5CB-B9EA-FF11-B5EC3419FA65}" dt="2024-04-21T17:25:04.200" v="5"/>
        <pc:sldMkLst>
          <pc:docMk/>
          <pc:sldMk cId="3517347080" sldId="259"/>
        </pc:sldMkLst>
      </pc:sldChg>
      <pc:sldChg chg="ord">
        <pc:chgData name="Rosen,Jay M" userId="S::jayrosen@ufl.edu::6232dac5-ee89-414a-ac1c-c3399a992350" providerId="AD" clId="Web-{2A5AA7CB-E5CB-B9EA-FF11-B5EC3419FA65}" dt="2024-04-22T01:09:15.703" v="2007"/>
        <pc:sldMkLst>
          <pc:docMk/>
          <pc:sldMk cId="2928580698" sldId="260"/>
        </pc:sldMkLst>
      </pc:sldChg>
      <pc:sldChg chg="ord">
        <pc:chgData name="Rosen,Jay M" userId="S::jayrosen@ufl.edu::6232dac5-ee89-414a-ac1c-c3399a992350" providerId="AD" clId="Web-{2A5AA7CB-E5CB-B9EA-FF11-B5EC3419FA65}" dt="2024-04-22T01:09:15.703" v="2006"/>
        <pc:sldMkLst>
          <pc:docMk/>
          <pc:sldMk cId="2669502627" sldId="261"/>
        </pc:sldMkLst>
      </pc:sldChg>
      <pc:sldChg chg="modSp del ord">
        <pc:chgData name="Rosen,Jay M" userId="S::jayrosen@ufl.edu::6232dac5-ee89-414a-ac1c-c3399a992350" providerId="AD" clId="Web-{2A5AA7CB-E5CB-B9EA-FF11-B5EC3419FA65}" dt="2024-04-21T17:26:50.829" v="50"/>
        <pc:sldMkLst>
          <pc:docMk/>
          <pc:sldMk cId="3062925899" sldId="264"/>
        </pc:sldMkLst>
        <pc:spChg chg="mod">
          <ac:chgData name="Rosen,Jay M" userId="S::jayrosen@ufl.edu::6232dac5-ee89-414a-ac1c-c3399a992350" providerId="AD" clId="Web-{2A5AA7CB-E5CB-B9EA-FF11-B5EC3419FA65}" dt="2024-04-21T17:26:33.203" v="30" actId="20577"/>
          <ac:spMkLst>
            <pc:docMk/>
            <pc:sldMk cId="3062925899" sldId="264"/>
            <ac:spMk id="2" creationId="{5D78EE49-67AB-97F9-36F8-84AF3B2B4953}"/>
          </ac:spMkLst>
        </pc:spChg>
      </pc:sldChg>
      <pc:sldChg chg="modSp ord">
        <pc:chgData name="Rosen,Jay M" userId="S::jayrosen@ufl.edu::6232dac5-ee89-414a-ac1c-c3399a992350" providerId="AD" clId="Web-{2A5AA7CB-E5CB-B9EA-FF11-B5EC3419FA65}" dt="2024-04-22T01:09:15.703" v="2012"/>
        <pc:sldMkLst>
          <pc:docMk/>
          <pc:sldMk cId="1066968318" sldId="265"/>
        </pc:sldMkLst>
        <pc:spChg chg="mod">
          <ac:chgData name="Rosen,Jay M" userId="S::jayrosen@ufl.edu::6232dac5-ee89-414a-ac1c-c3399a992350" providerId="AD" clId="Web-{2A5AA7CB-E5CB-B9EA-FF11-B5EC3419FA65}" dt="2024-04-21T17:31:30.433" v="118" actId="1076"/>
          <ac:spMkLst>
            <pc:docMk/>
            <pc:sldMk cId="1066968318" sldId="265"/>
            <ac:spMk id="6" creationId="{2201E3D1-D06C-3AE1-3643-603C28D48E7A}"/>
          </ac:spMkLst>
        </pc:spChg>
        <pc:picChg chg="mod">
          <ac:chgData name="Rosen,Jay M" userId="S::jayrosen@ufl.edu::6232dac5-ee89-414a-ac1c-c3399a992350" providerId="AD" clId="Web-{2A5AA7CB-E5CB-B9EA-FF11-B5EC3419FA65}" dt="2024-04-21T17:31:06.245" v="107" actId="1076"/>
          <ac:picMkLst>
            <pc:docMk/>
            <pc:sldMk cId="1066968318" sldId="265"/>
            <ac:picMk id="7" creationId="{0E2AA9EE-313E-B434-E78E-63854683CA3E}"/>
          </ac:picMkLst>
        </pc:picChg>
      </pc:sldChg>
      <pc:sldChg chg="ord">
        <pc:chgData name="Rosen,Jay M" userId="S::jayrosen@ufl.edu::6232dac5-ee89-414a-ac1c-c3399a992350" providerId="AD" clId="Web-{2A5AA7CB-E5CB-B9EA-FF11-B5EC3419FA65}" dt="2024-04-22T01:09:15.703" v="2009"/>
        <pc:sldMkLst>
          <pc:docMk/>
          <pc:sldMk cId="1279639933" sldId="267"/>
        </pc:sldMkLst>
      </pc:sldChg>
      <pc:sldChg chg="del ord">
        <pc:chgData name="Rosen,Jay M" userId="S::jayrosen@ufl.edu::6232dac5-ee89-414a-ac1c-c3399a992350" providerId="AD" clId="Web-{2A5AA7CB-E5CB-B9EA-FF11-B5EC3419FA65}" dt="2024-04-22T00:47:56.242" v="1531"/>
        <pc:sldMkLst>
          <pc:docMk/>
          <pc:sldMk cId="1933373620" sldId="271"/>
        </pc:sldMkLst>
      </pc:sldChg>
      <pc:sldChg chg="ord">
        <pc:chgData name="Rosen,Jay M" userId="S::jayrosen@ufl.edu::6232dac5-ee89-414a-ac1c-c3399a992350" providerId="AD" clId="Web-{2A5AA7CB-E5CB-B9EA-FF11-B5EC3419FA65}" dt="2024-04-21T17:24:45.120" v="0"/>
        <pc:sldMkLst>
          <pc:docMk/>
          <pc:sldMk cId="3988196540" sldId="273"/>
        </pc:sldMkLst>
      </pc:sldChg>
      <pc:sldChg chg="modSp del ord">
        <pc:chgData name="Rosen,Jay M" userId="S::jayrosen@ufl.edu::6232dac5-ee89-414a-ac1c-c3399a992350" providerId="AD" clId="Web-{2A5AA7CB-E5CB-B9EA-FF11-B5EC3419FA65}" dt="2024-04-21T17:25:20.372" v="7"/>
        <pc:sldMkLst>
          <pc:docMk/>
          <pc:sldMk cId="3627540837" sldId="279"/>
        </pc:sldMkLst>
        <pc:spChg chg="mod">
          <ac:chgData name="Rosen,Jay M" userId="S::jayrosen@ufl.edu::6232dac5-ee89-414a-ac1c-c3399a992350" providerId="AD" clId="Web-{2A5AA7CB-E5CB-B9EA-FF11-B5EC3419FA65}" dt="2024-04-21T17:25:01.637" v="3" actId="20577"/>
          <ac:spMkLst>
            <pc:docMk/>
            <pc:sldMk cId="3627540837" sldId="279"/>
            <ac:spMk id="2" creationId="{0CDAF8EE-F3A5-B403-02D1-20E2A38B1154}"/>
          </ac:spMkLst>
        </pc:spChg>
      </pc:sldChg>
      <pc:sldChg chg="ord">
        <pc:chgData name="Rosen,Jay M" userId="S::jayrosen@ufl.edu::6232dac5-ee89-414a-ac1c-c3399a992350" providerId="AD" clId="Web-{2A5AA7CB-E5CB-B9EA-FF11-B5EC3419FA65}" dt="2024-04-21T17:54:42.359" v="312"/>
        <pc:sldMkLst>
          <pc:docMk/>
          <pc:sldMk cId="3944289381" sldId="285"/>
        </pc:sldMkLst>
      </pc:sldChg>
      <pc:sldChg chg="ord">
        <pc:chgData name="Rosen,Jay M" userId="S::jayrosen@ufl.edu::6232dac5-ee89-414a-ac1c-c3399a992350" providerId="AD" clId="Web-{2A5AA7CB-E5CB-B9EA-FF11-B5EC3419FA65}" dt="2024-04-21T17:54:35.718" v="311"/>
        <pc:sldMkLst>
          <pc:docMk/>
          <pc:sldMk cId="3772369045" sldId="286"/>
        </pc:sldMkLst>
      </pc:sldChg>
      <pc:sldChg chg="del">
        <pc:chgData name="Rosen,Jay M" userId="S::jayrosen@ufl.edu::6232dac5-ee89-414a-ac1c-c3399a992350" providerId="AD" clId="Web-{2A5AA7CB-E5CB-B9EA-FF11-B5EC3419FA65}" dt="2024-04-21T17:56:43.926" v="332"/>
        <pc:sldMkLst>
          <pc:docMk/>
          <pc:sldMk cId="2618099423" sldId="287"/>
        </pc:sldMkLst>
      </pc:sldChg>
      <pc:sldChg chg="ord">
        <pc:chgData name="Rosen,Jay M" userId="S::jayrosen@ufl.edu::6232dac5-ee89-414a-ac1c-c3399a992350" providerId="AD" clId="Web-{2A5AA7CB-E5CB-B9EA-FF11-B5EC3419FA65}" dt="2024-04-21T17:32:49.389" v="122"/>
        <pc:sldMkLst>
          <pc:docMk/>
          <pc:sldMk cId="256067768" sldId="295"/>
        </pc:sldMkLst>
      </pc:sldChg>
      <pc:sldChg chg="addSp modSp ord">
        <pc:chgData name="Rosen,Jay M" userId="S::jayrosen@ufl.edu::6232dac5-ee89-414a-ac1c-c3399a992350" providerId="AD" clId="Web-{2A5AA7CB-E5CB-B9EA-FF11-B5EC3419FA65}" dt="2024-04-22T01:00:51.093" v="1961" actId="20577"/>
        <pc:sldMkLst>
          <pc:docMk/>
          <pc:sldMk cId="1256145933" sldId="296"/>
        </pc:sldMkLst>
        <pc:spChg chg="add mod">
          <ac:chgData name="Rosen,Jay M" userId="S::jayrosen@ufl.edu::6232dac5-ee89-414a-ac1c-c3399a992350" providerId="AD" clId="Web-{2A5AA7CB-E5CB-B9EA-FF11-B5EC3419FA65}" dt="2024-04-22T01:00:11.139" v="1960" actId="20577"/>
          <ac:spMkLst>
            <pc:docMk/>
            <pc:sldMk cId="1256145933" sldId="296"/>
            <ac:spMk id="8" creationId="{161AB0F2-AB37-ED36-F607-24983AB7F31A}"/>
          </ac:spMkLst>
        </pc:spChg>
        <pc:spChg chg="mod">
          <ac:chgData name="Rosen,Jay M" userId="S::jayrosen@ufl.edu::6232dac5-ee89-414a-ac1c-c3399a992350" providerId="AD" clId="Web-{2A5AA7CB-E5CB-B9EA-FF11-B5EC3419FA65}" dt="2024-04-22T00:54:13.175" v="1837" actId="1076"/>
          <ac:spMkLst>
            <pc:docMk/>
            <pc:sldMk cId="1256145933" sldId="296"/>
            <ac:spMk id="16" creationId="{632674B1-A665-16A9-1DE9-AB6671B6D65F}"/>
          </ac:spMkLst>
        </pc:spChg>
        <pc:spChg chg="mod">
          <ac:chgData name="Rosen,Jay M" userId="S::jayrosen@ufl.edu::6232dac5-ee89-414a-ac1c-c3399a992350" providerId="AD" clId="Web-{2A5AA7CB-E5CB-B9EA-FF11-B5EC3419FA65}" dt="2024-04-22T00:54:13.191" v="1838" actId="1076"/>
          <ac:spMkLst>
            <pc:docMk/>
            <pc:sldMk cId="1256145933" sldId="296"/>
            <ac:spMk id="17" creationId="{25CEF590-80E1-8184-AD50-809A439DCF98}"/>
          </ac:spMkLst>
        </pc:spChg>
        <pc:spChg chg="mod">
          <ac:chgData name="Rosen,Jay M" userId="S::jayrosen@ufl.edu::6232dac5-ee89-414a-ac1c-c3399a992350" providerId="AD" clId="Web-{2A5AA7CB-E5CB-B9EA-FF11-B5EC3419FA65}" dt="2024-04-22T00:54:13.191" v="1839" actId="1076"/>
          <ac:spMkLst>
            <pc:docMk/>
            <pc:sldMk cId="1256145933" sldId="296"/>
            <ac:spMk id="18" creationId="{20BBB0A9-6588-4D4C-5975-44C84689272C}"/>
          </ac:spMkLst>
        </pc:spChg>
        <pc:spChg chg="mod">
          <ac:chgData name="Rosen,Jay M" userId="S::jayrosen@ufl.edu::6232dac5-ee89-414a-ac1c-c3399a992350" providerId="AD" clId="Web-{2A5AA7CB-E5CB-B9EA-FF11-B5EC3419FA65}" dt="2024-04-22T00:54:13.206" v="1840" actId="1076"/>
          <ac:spMkLst>
            <pc:docMk/>
            <pc:sldMk cId="1256145933" sldId="296"/>
            <ac:spMk id="19" creationId="{D3898A9E-CC14-E924-32A6-1122284E6361}"/>
          </ac:spMkLst>
        </pc:spChg>
        <pc:spChg chg="mod">
          <ac:chgData name="Rosen,Jay M" userId="S::jayrosen@ufl.edu::6232dac5-ee89-414a-ac1c-c3399a992350" providerId="AD" clId="Web-{2A5AA7CB-E5CB-B9EA-FF11-B5EC3419FA65}" dt="2024-04-22T00:54:13.222" v="1841" actId="1076"/>
          <ac:spMkLst>
            <pc:docMk/>
            <pc:sldMk cId="1256145933" sldId="296"/>
            <ac:spMk id="20" creationId="{410EC809-F9A9-8EA6-D4D6-DB78232CF701}"/>
          </ac:spMkLst>
        </pc:spChg>
        <pc:spChg chg="mod">
          <ac:chgData name="Rosen,Jay M" userId="S::jayrosen@ufl.edu::6232dac5-ee89-414a-ac1c-c3399a992350" providerId="AD" clId="Web-{2A5AA7CB-E5CB-B9EA-FF11-B5EC3419FA65}" dt="2024-04-22T00:54:13.237" v="1842" actId="1076"/>
          <ac:spMkLst>
            <pc:docMk/>
            <pc:sldMk cId="1256145933" sldId="296"/>
            <ac:spMk id="21" creationId="{A6659AEA-66FD-3FA4-AE25-E35F599D4389}"/>
          </ac:spMkLst>
        </pc:spChg>
        <pc:spChg chg="mod">
          <ac:chgData name="Rosen,Jay M" userId="S::jayrosen@ufl.edu::6232dac5-ee89-414a-ac1c-c3399a992350" providerId="AD" clId="Web-{2A5AA7CB-E5CB-B9EA-FF11-B5EC3419FA65}" dt="2024-04-22T01:00:51.093" v="1961" actId="20577"/>
          <ac:spMkLst>
            <pc:docMk/>
            <pc:sldMk cId="1256145933" sldId="296"/>
            <ac:spMk id="26" creationId="{CC49B30F-7E34-023B-49CC-09528CFB9A99}"/>
          </ac:spMkLst>
        </pc:spChg>
        <pc:picChg chg="mod">
          <ac:chgData name="Rosen,Jay M" userId="S::jayrosen@ufl.edu::6232dac5-ee89-414a-ac1c-c3399a992350" providerId="AD" clId="Web-{2A5AA7CB-E5CB-B9EA-FF11-B5EC3419FA65}" dt="2024-04-22T00:54:13.175" v="1836" actId="1076"/>
          <ac:picMkLst>
            <pc:docMk/>
            <pc:sldMk cId="1256145933" sldId="296"/>
            <ac:picMk id="3" creationId="{7304048D-8BF4-ED1C-09D1-871261BCA530}"/>
          </ac:picMkLst>
        </pc:picChg>
        <pc:picChg chg="mod">
          <ac:chgData name="Rosen,Jay M" userId="S::jayrosen@ufl.edu::6232dac5-ee89-414a-ac1c-c3399a992350" providerId="AD" clId="Web-{2A5AA7CB-E5CB-B9EA-FF11-B5EC3419FA65}" dt="2024-04-22T00:54:13.034" v="1833" actId="1076"/>
          <ac:picMkLst>
            <pc:docMk/>
            <pc:sldMk cId="1256145933" sldId="296"/>
            <ac:picMk id="4" creationId="{584C5FBA-9C09-29A3-807F-7DD6B3737761}"/>
          </ac:picMkLst>
        </pc:picChg>
        <pc:picChg chg="mod">
          <ac:chgData name="Rosen,Jay M" userId="S::jayrosen@ufl.edu::6232dac5-ee89-414a-ac1c-c3399a992350" providerId="AD" clId="Web-{2A5AA7CB-E5CB-B9EA-FF11-B5EC3419FA65}" dt="2024-04-22T00:54:13.066" v="1834" actId="1076"/>
          <ac:picMkLst>
            <pc:docMk/>
            <pc:sldMk cId="1256145933" sldId="296"/>
            <ac:picMk id="5" creationId="{EFB50B7A-FCB6-EAAD-C998-01C84E79307B}"/>
          </ac:picMkLst>
        </pc:picChg>
        <pc:picChg chg="mod">
          <ac:chgData name="Rosen,Jay M" userId="S::jayrosen@ufl.edu::6232dac5-ee89-414a-ac1c-c3399a992350" providerId="AD" clId="Web-{2A5AA7CB-E5CB-B9EA-FF11-B5EC3419FA65}" dt="2024-04-22T00:54:12.925" v="1831" actId="1076"/>
          <ac:picMkLst>
            <pc:docMk/>
            <pc:sldMk cId="1256145933" sldId="296"/>
            <ac:picMk id="6" creationId="{B2213B26-314B-1A19-3B44-AA3067B01243}"/>
          </ac:picMkLst>
        </pc:picChg>
        <pc:picChg chg="mod">
          <ac:chgData name="Rosen,Jay M" userId="S::jayrosen@ufl.edu::6232dac5-ee89-414a-ac1c-c3399a992350" providerId="AD" clId="Web-{2A5AA7CB-E5CB-B9EA-FF11-B5EC3419FA65}" dt="2024-04-22T00:54:13.019" v="1832" actId="1076"/>
          <ac:picMkLst>
            <pc:docMk/>
            <pc:sldMk cId="1256145933" sldId="296"/>
            <ac:picMk id="7" creationId="{2EF74FD0-D808-0A06-682B-B39946F9ADBA}"/>
          </ac:picMkLst>
        </pc:picChg>
        <pc:picChg chg="mod">
          <ac:chgData name="Rosen,Jay M" userId="S::jayrosen@ufl.edu::6232dac5-ee89-414a-ac1c-c3399a992350" providerId="AD" clId="Web-{2A5AA7CB-E5CB-B9EA-FF11-B5EC3419FA65}" dt="2024-04-22T00:54:13.112" v="1835" actId="1076"/>
          <ac:picMkLst>
            <pc:docMk/>
            <pc:sldMk cId="1256145933" sldId="296"/>
            <ac:picMk id="11" creationId="{A3389697-DFAE-697D-4F4D-23EF9341F7E5}"/>
          </ac:picMkLst>
        </pc:picChg>
      </pc:sldChg>
      <pc:sldChg chg="del">
        <pc:chgData name="Rosen,Jay M" userId="S::jayrosen@ufl.edu::6232dac5-ee89-414a-ac1c-c3399a992350" providerId="AD" clId="Web-{2A5AA7CB-E5CB-B9EA-FF11-B5EC3419FA65}" dt="2024-04-21T17:32:58.889" v="125"/>
        <pc:sldMkLst>
          <pc:docMk/>
          <pc:sldMk cId="3920713483" sldId="297"/>
        </pc:sldMkLst>
      </pc:sldChg>
      <pc:sldChg chg="modSp del ord">
        <pc:chgData name="Rosen,Jay M" userId="S::jayrosen@ufl.edu::6232dac5-ee89-414a-ac1c-c3399a992350" providerId="AD" clId="Web-{2A5AA7CB-E5CB-B9EA-FF11-B5EC3419FA65}" dt="2024-04-22T01:09:29.094" v="2014"/>
        <pc:sldMkLst>
          <pc:docMk/>
          <pc:sldMk cId="4150415547" sldId="298"/>
        </pc:sldMkLst>
        <pc:spChg chg="mod">
          <ac:chgData name="Rosen,Jay M" userId="S::jayrosen@ufl.edu::6232dac5-ee89-414a-ac1c-c3399a992350" providerId="AD" clId="Web-{2A5AA7CB-E5CB-B9EA-FF11-B5EC3419FA65}" dt="2024-04-21T17:33:28.844" v="127" actId="20577"/>
          <ac:spMkLst>
            <pc:docMk/>
            <pc:sldMk cId="4150415547" sldId="298"/>
            <ac:spMk id="2" creationId="{A5A58E01-0576-123E-C86F-5E528274D43C}"/>
          </ac:spMkLst>
        </pc:spChg>
        <pc:spChg chg="mod">
          <ac:chgData name="Rosen,Jay M" userId="S::jayrosen@ufl.edu::6232dac5-ee89-414a-ac1c-c3399a992350" providerId="AD" clId="Web-{2A5AA7CB-E5CB-B9EA-FF11-B5EC3419FA65}" dt="2024-04-21T17:33:36.985" v="145" actId="20577"/>
          <ac:spMkLst>
            <pc:docMk/>
            <pc:sldMk cId="4150415547" sldId="298"/>
            <ac:spMk id="3" creationId="{09CE0CC6-051C-95D8-45DB-E528C8432A69}"/>
          </ac:spMkLst>
        </pc:spChg>
      </pc:sldChg>
      <pc:sldChg chg="del ord">
        <pc:chgData name="Rosen,Jay M" userId="S::jayrosen@ufl.edu::6232dac5-ee89-414a-ac1c-c3399a992350" providerId="AD" clId="Web-{2A5AA7CB-E5CB-B9EA-FF11-B5EC3419FA65}" dt="2024-04-22T01:01:44.986" v="1967"/>
        <pc:sldMkLst>
          <pc:docMk/>
          <pc:sldMk cId="1620310504" sldId="299"/>
        </pc:sldMkLst>
      </pc:sldChg>
      <pc:sldChg chg="modSp del">
        <pc:chgData name="Rosen,Jay M" userId="S::jayrosen@ufl.edu::6232dac5-ee89-414a-ac1c-c3399a992350" providerId="AD" clId="Web-{2A5AA7CB-E5CB-B9EA-FF11-B5EC3419FA65}" dt="2024-04-21T17:37:20.118" v="173"/>
        <pc:sldMkLst>
          <pc:docMk/>
          <pc:sldMk cId="2617921055" sldId="300"/>
        </pc:sldMkLst>
        <pc:spChg chg="mod">
          <ac:chgData name="Rosen,Jay M" userId="S::jayrosen@ufl.edu::6232dac5-ee89-414a-ac1c-c3399a992350" providerId="AD" clId="Web-{2A5AA7CB-E5CB-B9EA-FF11-B5EC3419FA65}" dt="2024-04-21T17:37:19.993" v="172" actId="20577"/>
          <ac:spMkLst>
            <pc:docMk/>
            <pc:sldMk cId="2617921055" sldId="300"/>
            <ac:spMk id="5" creationId="{8AAFEDE2-D97D-B073-E1CC-2619BB7BAA83}"/>
          </ac:spMkLst>
        </pc:spChg>
      </pc:sldChg>
      <pc:sldChg chg="addSp delSp modSp mod setBg">
        <pc:chgData name="Rosen,Jay M" userId="S::jayrosen@ufl.edu::6232dac5-ee89-414a-ac1c-c3399a992350" providerId="AD" clId="Web-{2A5AA7CB-E5CB-B9EA-FF11-B5EC3419FA65}" dt="2024-04-22T01:18:13.281" v="2144" actId="20577"/>
        <pc:sldMkLst>
          <pc:docMk/>
          <pc:sldMk cId="2545363630" sldId="301"/>
        </pc:sldMkLst>
        <pc:spChg chg="mod">
          <ac:chgData name="Rosen,Jay M" userId="S::jayrosen@ufl.edu::6232dac5-ee89-414a-ac1c-c3399a992350" providerId="AD" clId="Web-{2A5AA7CB-E5CB-B9EA-FF11-B5EC3419FA65}" dt="2024-04-22T01:17:41.765" v="2140"/>
          <ac:spMkLst>
            <pc:docMk/>
            <pc:sldMk cId="2545363630" sldId="301"/>
            <ac:spMk id="2" creationId="{6D6BEE24-6A53-8743-2E8B-7F56A14AC203}"/>
          </ac:spMkLst>
        </pc:spChg>
        <pc:spChg chg="del">
          <ac:chgData name="Rosen,Jay M" userId="S::jayrosen@ufl.edu::6232dac5-ee89-414a-ac1c-c3399a992350" providerId="AD" clId="Web-{2A5AA7CB-E5CB-B9EA-FF11-B5EC3419FA65}" dt="2024-04-22T01:17:41.765" v="2140"/>
          <ac:spMkLst>
            <pc:docMk/>
            <pc:sldMk cId="2545363630" sldId="301"/>
            <ac:spMk id="3" creationId="{D6516422-BC8A-4F20-2535-255B3D01E081}"/>
          </ac:spMkLst>
        </pc:spChg>
        <pc:spChg chg="add">
          <ac:chgData name="Rosen,Jay M" userId="S::jayrosen@ufl.edu::6232dac5-ee89-414a-ac1c-c3399a992350" providerId="AD" clId="Web-{2A5AA7CB-E5CB-B9EA-FF11-B5EC3419FA65}" dt="2024-04-22T01:17:41.765" v="2140"/>
          <ac:spMkLst>
            <pc:docMk/>
            <pc:sldMk cId="2545363630" sldId="301"/>
            <ac:spMk id="9" creationId="{BACC6370-2D7E-4714-9D71-7542949D7D5D}"/>
          </ac:spMkLst>
        </pc:spChg>
        <pc:spChg chg="add">
          <ac:chgData name="Rosen,Jay M" userId="S::jayrosen@ufl.edu::6232dac5-ee89-414a-ac1c-c3399a992350" providerId="AD" clId="Web-{2A5AA7CB-E5CB-B9EA-FF11-B5EC3419FA65}" dt="2024-04-22T01:17:41.765" v="2140"/>
          <ac:spMkLst>
            <pc:docMk/>
            <pc:sldMk cId="2545363630" sldId="301"/>
            <ac:spMk id="11" creationId="{256B2C21-A230-48C0-8DF1-C46611373C44}"/>
          </ac:spMkLst>
        </pc:spChg>
        <pc:spChg chg="add">
          <ac:chgData name="Rosen,Jay M" userId="S::jayrosen@ufl.edu::6232dac5-ee89-414a-ac1c-c3399a992350" providerId="AD" clId="Web-{2A5AA7CB-E5CB-B9EA-FF11-B5EC3419FA65}" dt="2024-04-22T01:17:41.765" v="2140"/>
          <ac:spMkLst>
            <pc:docMk/>
            <pc:sldMk cId="2545363630" sldId="301"/>
            <ac:spMk id="13" creationId="{3847E18C-932D-4C95-AABA-FEC7C9499AD7}"/>
          </ac:spMkLst>
        </pc:spChg>
        <pc:spChg chg="add">
          <ac:chgData name="Rosen,Jay M" userId="S::jayrosen@ufl.edu::6232dac5-ee89-414a-ac1c-c3399a992350" providerId="AD" clId="Web-{2A5AA7CB-E5CB-B9EA-FF11-B5EC3419FA65}" dt="2024-04-22T01:17:41.765" v="2140"/>
          <ac:spMkLst>
            <pc:docMk/>
            <pc:sldMk cId="2545363630" sldId="301"/>
            <ac:spMk id="15" creationId="{3150CB11-0C61-439E-910F-5787759E72A0}"/>
          </ac:spMkLst>
        </pc:spChg>
        <pc:spChg chg="add">
          <ac:chgData name="Rosen,Jay M" userId="S::jayrosen@ufl.edu::6232dac5-ee89-414a-ac1c-c3399a992350" providerId="AD" clId="Web-{2A5AA7CB-E5CB-B9EA-FF11-B5EC3419FA65}" dt="2024-04-22T01:17:41.765" v="2140"/>
          <ac:spMkLst>
            <pc:docMk/>
            <pc:sldMk cId="2545363630" sldId="301"/>
            <ac:spMk id="17" creationId="{43F8A58B-5155-44CE-A5FF-7647B47D0A7A}"/>
          </ac:spMkLst>
        </pc:spChg>
        <pc:spChg chg="add">
          <ac:chgData name="Rosen,Jay M" userId="S::jayrosen@ufl.edu::6232dac5-ee89-414a-ac1c-c3399a992350" providerId="AD" clId="Web-{2A5AA7CB-E5CB-B9EA-FF11-B5EC3419FA65}" dt="2024-04-22T01:17:41.765" v="2140"/>
          <ac:spMkLst>
            <pc:docMk/>
            <pc:sldMk cId="2545363630" sldId="301"/>
            <ac:spMk id="19" creationId="{443F2ACA-E6D6-4028-82DD-F03C262D5DE6}"/>
          </ac:spMkLst>
        </pc:spChg>
        <pc:spChg chg="add del mod">
          <ac:chgData name="Rosen,Jay M" userId="S::jayrosen@ufl.edu::6232dac5-ee89-414a-ac1c-c3399a992350" providerId="AD" clId="Web-{2A5AA7CB-E5CB-B9EA-FF11-B5EC3419FA65}" dt="2024-04-22T01:17:52.828" v="2142"/>
          <ac:spMkLst>
            <pc:docMk/>
            <pc:sldMk cId="2545363630" sldId="301"/>
            <ac:spMk id="24" creationId="{4CAE9E20-5E5A-C2ED-7C0E-2E771536CC25}"/>
          </ac:spMkLst>
        </pc:spChg>
        <pc:graphicFrameChg chg="add del modGraphic">
          <ac:chgData name="Rosen,Jay M" userId="S::jayrosen@ufl.edu::6232dac5-ee89-414a-ac1c-c3399a992350" providerId="AD" clId="Web-{2A5AA7CB-E5CB-B9EA-FF11-B5EC3419FA65}" dt="2024-04-22T01:18:13.281" v="2144" actId="20577"/>
          <ac:graphicFrameMkLst>
            <pc:docMk/>
            <pc:sldMk cId="2545363630" sldId="301"/>
            <ac:graphicFrameMk id="6" creationId="{EBAB29BA-11EB-BF22-90B9-DC0435A140BF}"/>
          </ac:graphicFrameMkLst>
        </pc:graphicFrameChg>
        <pc:picChg chg="add mod">
          <ac:chgData name="Rosen,Jay M" userId="S::jayrosen@ufl.edu::6232dac5-ee89-414a-ac1c-c3399a992350" providerId="AD" clId="Web-{2A5AA7CB-E5CB-B9EA-FF11-B5EC3419FA65}" dt="2024-04-21T17:35:23.113" v="167" actId="1076"/>
          <ac:picMkLst>
            <pc:docMk/>
            <pc:sldMk cId="2545363630" sldId="301"/>
            <ac:picMk id="5" creationId="{392196D4-EAE1-2CCF-5677-1DCF6601A97B}"/>
          </ac:picMkLst>
        </pc:picChg>
      </pc:sldChg>
      <pc:sldChg chg="modSp">
        <pc:chgData name="Rosen,Jay M" userId="S::jayrosen@ufl.edu::6232dac5-ee89-414a-ac1c-c3399a992350" providerId="AD" clId="Web-{2A5AA7CB-E5CB-B9EA-FF11-B5EC3419FA65}" dt="2024-04-21T17:38:20.432" v="177" actId="20577"/>
        <pc:sldMkLst>
          <pc:docMk/>
          <pc:sldMk cId="2909300103" sldId="303"/>
        </pc:sldMkLst>
        <pc:spChg chg="mod">
          <ac:chgData name="Rosen,Jay M" userId="S::jayrosen@ufl.edu::6232dac5-ee89-414a-ac1c-c3399a992350" providerId="AD" clId="Web-{2A5AA7CB-E5CB-B9EA-FF11-B5EC3419FA65}" dt="2024-04-21T17:38:20.432" v="177" actId="20577"/>
          <ac:spMkLst>
            <pc:docMk/>
            <pc:sldMk cId="2909300103" sldId="303"/>
            <ac:spMk id="3" creationId="{F6161C87-B571-F8BE-5CF8-FCC9F19FE064}"/>
          </ac:spMkLst>
        </pc:spChg>
      </pc:sldChg>
      <pc:sldChg chg="addSp modSp mod setBg">
        <pc:chgData name="Rosen,Jay M" userId="S::jayrosen@ufl.edu::6232dac5-ee89-414a-ac1c-c3399a992350" providerId="AD" clId="Web-{2A5AA7CB-E5CB-B9EA-FF11-B5EC3419FA65}" dt="2024-04-22T01:18:48.111" v="2147" actId="20577"/>
        <pc:sldMkLst>
          <pc:docMk/>
          <pc:sldMk cId="1344085843" sldId="304"/>
        </pc:sldMkLst>
        <pc:spChg chg="mod">
          <ac:chgData name="Rosen,Jay M" userId="S::jayrosen@ufl.edu::6232dac5-ee89-414a-ac1c-c3399a992350" providerId="AD" clId="Web-{2A5AA7CB-E5CB-B9EA-FF11-B5EC3419FA65}" dt="2024-04-22T01:18:29.579" v="2145"/>
          <ac:spMkLst>
            <pc:docMk/>
            <pc:sldMk cId="1344085843" sldId="304"/>
            <ac:spMk id="2" creationId="{2587DBAB-5125-85CA-8E32-1A9393A03010}"/>
          </ac:spMkLst>
        </pc:spChg>
        <pc:spChg chg="mod">
          <ac:chgData name="Rosen,Jay M" userId="S::jayrosen@ufl.edu::6232dac5-ee89-414a-ac1c-c3399a992350" providerId="AD" clId="Web-{2A5AA7CB-E5CB-B9EA-FF11-B5EC3419FA65}" dt="2024-04-22T01:18:48.111" v="2147" actId="20577"/>
          <ac:spMkLst>
            <pc:docMk/>
            <pc:sldMk cId="1344085843" sldId="304"/>
            <ac:spMk id="3" creationId="{9BE93104-964D-9786-D7EA-9465705F316C}"/>
          </ac:spMkLst>
        </pc:spChg>
        <pc:spChg chg="add">
          <ac:chgData name="Rosen,Jay M" userId="S::jayrosen@ufl.edu::6232dac5-ee89-414a-ac1c-c3399a992350" providerId="AD" clId="Web-{2A5AA7CB-E5CB-B9EA-FF11-B5EC3419FA65}" dt="2024-04-22T01:18:29.579" v="2145"/>
          <ac:spMkLst>
            <pc:docMk/>
            <pc:sldMk cId="1344085843" sldId="304"/>
            <ac:spMk id="8" creationId="{09588DA8-065E-4F6F-8EFD-43104AB2E0CF}"/>
          </ac:spMkLst>
        </pc:spChg>
        <pc:spChg chg="add">
          <ac:chgData name="Rosen,Jay M" userId="S::jayrosen@ufl.edu::6232dac5-ee89-414a-ac1c-c3399a992350" providerId="AD" clId="Web-{2A5AA7CB-E5CB-B9EA-FF11-B5EC3419FA65}" dt="2024-04-22T01:18:29.579" v="2145"/>
          <ac:spMkLst>
            <pc:docMk/>
            <pc:sldMk cId="1344085843" sldId="304"/>
            <ac:spMk id="10" creationId="{C4285719-470E-454C-AF62-8323075F1F5B}"/>
          </ac:spMkLst>
        </pc:spChg>
        <pc:spChg chg="add">
          <ac:chgData name="Rosen,Jay M" userId="S::jayrosen@ufl.edu::6232dac5-ee89-414a-ac1c-c3399a992350" providerId="AD" clId="Web-{2A5AA7CB-E5CB-B9EA-FF11-B5EC3419FA65}" dt="2024-04-22T01:18:29.579" v="2145"/>
          <ac:spMkLst>
            <pc:docMk/>
            <pc:sldMk cId="1344085843" sldId="304"/>
            <ac:spMk id="12" creationId="{CD9FE4EF-C4D8-49A0-B2FF-81D8DB7D8A24}"/>
          </ac:spMkLst>
        </pc:spChg>
        <pc:spChg chg="add">
          <ac:chgData name="Rosen,Jay M" userId="S::jayrosen@ufl.edu::6232dac5-ee89-414a-ac1c-c3399a992350" providerId="AD" clId="Web-{2A5AA7CB-E5CB-B9EA-FF11-B5EC3419FA65}" dt="2024-04-22T01:18:29.579" v="2145"/>
          <ac:spMkLst>
            <pc:docMk/>
            <pc:sldMk cId="1344085843" sldId="304"/>
            <ac:spMk id="14" creationId="{4300840D-0A0B-4512-BACA-B439D5B9C57C}"/>
          </ac:spMkLst>
        </pc:spChg>
        <pc:spChg chg="add">
          <ac:chgData name="Rosen,Jay M" userId="S::jayrosen@ufl.edu::6232dac5-ee89-414a-ac1c-c3399a992350" providerId="AD" clId="Web-{2A5AA7CB-E5CB-B9EA-FF11-B5EC3419FA65}" dt="2024-04-22T01:18:29.579" v="2145"/>
          <ac:spMkLst>
            <pc:docMk/>
            <pc:sldMk cId="1344085843" sldId="304"/>
            <ac:spMk id="16" creationId="{D2B78728-A580-49A7-84F9-6EF6F583ADE0}"/>
          </ac:spMkLst>
        </pc:spChg>
        <pc:spChg chg="add">
          <ac:chgData name="Rosen,Jay M" userId="S::jayrosen@ufl.edu::6232dac5-ee89-414a-ac1c-c3399a992350" providerId="AD" clId="Web-{2A5AA7CB-E5CB-B9EA-FF11-B5EC3419FA65}" dt="2024-04-22T01:18:29.579" v="2145"/>
          <ac:spMkLst>
            <pc:docMk/>
            <pc:sldMk cId="1344085843" sldId="304"/>
            <ac:spMk id="18" creationId="{38FAA1A1-D861-433F-88FA-1E9D6FD31D11}"/>
          </ac:spMkLst>
        </pc:spChg>
        <pc:spChg chg="add">
          <ac:chgData name="Rosen,Jay M" userId="S::jayrosen@ufl.edu::6232dac5-ee89-414a-ac1c-c3399a992350" providerId="AD" clId="Web-{2A5AA7CB-E5CB-B9EA-FF11-B5EC3419FA65}" dt="2024-04-22T01:18:29.579" v="2145"/>
          <ac:spMkLst>
            <pc:docMk/>
            <pc:sldMk cId="1344085843" sldId="304"/>
            <ac:spMk id="20" creationId="{8D71EDA1-87BF-4D5D-AB79-F346FD19278A}"/>
          </ac:spMkLst>
        </pc:spChg>
      </pc:sldChg>
      <pc:sldChg chg="ord">
        <pc:chgData name="Rosen,Jay M" userId="S::jayrosen@ufl.edu::6232dac5-ee89-414a-ac1c-c3399a992350" providerId="AD" clId="Web-{2A5AA7CB-E5CB-B9EA-FF11-B5EC3419FA65}" dt="2024-04-21T17:25:13.466" v="6"/>
        <pc:sldMkLst>
          <pc:docMk/>
          <pc:sldMk cId="2440471732" sldId="306"/>
        </pc:sldMkLst>
      </pc:sldChg>
      <pc:sldChg chg="addSp modSp del ord">
        <pc:chgData name="Rosen,Jay M" userId="S::jayrosen@ufl.edu::6232dac5-ee89-414a-ac1c-c3399a992350" providerId="AD" clId="Web-{2A5AA7CB-E5CB-B9EA-FF11-B5EC3419FA65}" dt="2024-04-22T01:09:15.703" v="2013"/>
        <pc:sldMkLst>
          <pc:docMk/>
          <pc:sldMk cId="398736731" sldId="307"/>
        </pc:sldMkLst>
        <pc:spChg chg="mod">
          <ac:chgData name="Rosen,Jay M" userId="S::jayrosen@ufl.edu::6232dac5-ee89-414a-ac1c-c3399a992350" providerId="AD" clId="Web-{2A5AA7CB-E5CB-B9EA-FF11-B5EC3419FA65}" dt="2024-04-21T18:35:55.858" v="997" actId="20577"/>
          <ac:spMkLst>
            <pc:docMk/>
            <pc:sldMk cId="398736731" sldId="307"/>
            <ac:spMk id="2" creationId="{F5682148-319F-EF76-8EFF-2E33E62F8103}"/>
          </ac:spMkLst>
        </pc:spChg>
        <pc:spChg chg="add mod">
          <ac:chgData name="Rosen,Jay M" userId="S::jayrosen@ufl.edu::6232dac5-ee89-414a-ac1c-c3399a992350" providerId="AD" clId="Web-{2A5AA7CB-E5CB-B9EA-FF11-B5EC3419FA65}" dt="2024-04-21T17:26:47.376" v="45" actId="1076"/>
          <ac:spMkLst>
            <pc:docMk/>
            <pc:sldMk cId="398736731" sldId="307"/>
            <ac:spMk id="38" creationId="{71273819-B175-007E-FAE2-45BED2855590}"/>
          </ac:spMkLst>
        </pc:spChg>
        <pc:spChg chg="add mod">
          <ac:chgData name="Rosen,Jay M" userId="S::jayrosen@ufl.edu::6232dac5-ee89-414a-ac1c-c3399a992350" providerId="AD" clId="Web-{2A5AA7CB-E5CB-B9EA-FF11-B5EC3419FA65}" dt="2024-04-21T17:26:47.407" v="46" actId="1076"/>
          <ac:spMkLst>
            <pc:docMk/>
            <pc:sldMk cId="398736731" sldId="307"/>
            <ac:spMk id="40" creationId="{587D2761-7F57-78BE-53C7-389B290388F7}"/>
          </ac:spMkLst>
        </pc:spChg>
        <pc:grpChg chg="add mod">
          <ac:chgData name="Rosen,Jay M" userId="S::jayrosen@ufl.edu::6232dac5-ee89-414a-ac1c-c3399a992350" providerId="AD" clId="Web-{2A5AA7CB-E5CB-B9EA-FF11-B5EC3419FA65}" dt="2024-04-21T17:26:47.423" v="47" actId="1076"/>
          <ac:grpSpMkLst>
            <pc:docMk/>
            <pc:sldMk cId="398736731" sldId="307"/>
            <ac:grpSpMk id="44" creationId="{EF2979BE-551F-AE2F-E7E9-348162830272}"/>
          </ac:grpSpMkLst>
        </pc:grpChg>
        <pc:grpChg chg="add mod">
          <ac:chgData name="Rosen,Jay M" userId="S::jayrosen@ufl.edu::6232dac5-ee89-414a-ac1c-c3399a992350" providerId="AD" clId="Web-{2A5AA7CB-E5CB-B9EA-FF11-B5EC3419FA65}" dt="2024-04-21T17:26:47.454" v="48" actId="1076"/>
          <ac:grpSpMkLst>
            <pc:docMk/>
            <pc:sldMk cId="398736731" sldId="307"/>
            <ac:grpSpMk id="48" creationId="{B91CD565-66C8-E522-4FE3-16B0A39D84EE}"/>
          </ac:grpSpMkLst>
        </pc:grpChg>
        <pc:graphicFrameChg chg="add mod">
          <ac:chgData name="Rosen,Jay M" userId="S::jayrosen@ufl.edu::6232dac5-ee89-414a-ac1c-c3399a992350" providerId="AD" clId="Web-{2A5AA7CB-E5CB-B9EA-FF11-B5EC3419FA65}" dt="2024-04-21T17:26:47.219" v="41" actId="1076"/>
          <ac:graphicFrameMkLst>
            <pc:docMk/>
            <pc:sldMk cId="398736731" sldId="307"/>
            <ac:graphicFrameMk id="5" creationId="{C744EE81-E360-D5D1-7322-2A7DA929A3C0}"/>
          </ac:graphicFrameMkLst>
        </pc:graphicFrameChg>
        <pc:picChg chg="add mod">
          <ac:chgData name="Rosen,Jay M" userId="S::jayrosen@ufl.edu::6232dac5-ee89-414a-ac1c-c3399a992350" providerId="AD" clId="Web-{2A5AA7CB-E5CB-B9EA-FF11-B5EC3419FA65}" dt="2024-04-21T17:26:47.266" v="42" actId="1076"/>
          <ac:picMkLst>
            <pc:docMk/>
            <pc:sldMk cId="398736731" sldId="307"/>
            <ac:picMk id="32" creationId="{90168679-9E65-C37C-91FF-D7DAE1D5048C}"/>
          </ac:picMkLst>
        </pc:picChg>
        <pc:picChg chg="add mod">
          <ac:chgData name="Rosen,Jay M" userId="S::jayrosen@ufl.edu::6232dac5-ee89-414a-ac1c-c3399a992350" providerId="AD" clId="Web-{2A5AA7CB-E5CB-B9EA-FF11-B5EC3419FA65}" dt="2024-04-21T17:26:47.313" v="43" actId="1076"/>
          <ac:picMkLst>
            <pc:docMk/>
            <pc:sldMk cId="398736731" sldId="307"/>
            <ac:picMk id="34" creationId="{6AC03905-16E7-E84D-1C77-67753B8E66F8}"/>
          </ac:picMkLst>
        </pc:picChg>
        <pc:picChg chg="add mod">
          <ac:chgData name="Rosen,Jay M" userId="S::jayrosen@ufl.edu::6232dac5-ee89-414a-ac1c-c3399a992350" providerId="AD" clId="Web-{2A5AA7CB-E5CB-B9EA-FF11-B5EC3419FA65}" dt="2024-04-21T17:26:47.360" v="44" actId="1076"/>
          <ac:picMkLst>
            <pc:docMk/>
            <pc:sldMk cId="398736731" sldId="307"/>
            <ac:picMk id="36" creationId="{87C21BF6-FD0A-60F1-FF9F-D4F3B657092C}"/>
          </ac:picMkLst>
        </pc:picChg>
        <pc:picChg chg="add mod">
          <ac:chgData name="Rosen,Jay M" userId="S::jayrosen@ufl.edu::6232dac5-ee89-414a-ac1c-c3399a992350" providerId="AD" clId="Web-{2A5AA7CB-E5CB-B9EA-FF11-B5EC3419FA65}" dt="2024-04-21T17:26:47.485" v="49" actId="1076"/>
          <ac:picMkLst>
            <pc:docMk/>
            <pc:sldMk cId="398736731" sldId="307"/>
            <ac:picMk id="50" creationId="{C06525EC-8FF6-248A-240C-D4E55AB2FDD8}"/>
          </ac:picMkLst>
        </pc:picChg>
      </pc:sldChg>
      <pc:sldChg chg="modSp new del">
        <pc:chgData name="Rosen,Jay M" userId="S::jayrosen@ufl.edu::6232dac5-ee89-414a-ac1c-c3399a992350" providerId="AD" clId="Web-{2A5AA7CB-E5CB-B9EA-FF11-B5EC3419FA65}" dt="2024-04-21T18:36:26.188" v="998"/>
        <pc:sldMkLst>
          <pc:docMk/>
          <pc:sldMk cId="3338766889" sldId="308"/>
        </pc:sldMkLst>
        <pc:spChg chg="mod">
          <ac:chgData name="Rosen,Jay M" userId="S::jayrosen@ufl.edu::6232dac5-ee89-414a-ac1c-c3399a992350" providerId="AD" clId="Web-{2A5AA7CB-E5CB-B9EA-FF11-B5EC3419FA65}" dt="2024-04-21T17:27:17.439" v="73" actId="20577"/>
          <ac:spMkLst>
            <pc:docMk/>
            <pc:sldMk cId="3338766889" sldId="308"/>
            <ac:spMk id="2" creationId="{D29E6EDA-4AA2-45C6-49BA-2569047D9276}"/>
          </ac:spMkLst>
        </pc:spChg>
      </pc:sldChg>
      <pc:sldChg chg="del">
        <pc:chgData name="Rosen,Jay M" userId="S::jayrosen@ufl.edu::6232dac5-ee89-414a-ac1c-c3399a992350" providerId="AD" clId="Web-{2A5AA7CB-E5CB-B9EA-FF11-B5EC3419FA65}" dt="2024-04-21T17:26:01.983" v="21"/>
        <pc:sldMkLst>
          <pc:docMk/>
          <pc:sldMk cId="3407430030" sldId="308"/>
        </pc:sldMkLst>
      </pc:sldChg>
      <pc:sldChg chg="modSp new del">
        <pc:chgData name="Rosen,Jay M" userId="S::jayrosen@ufl.edu::6232dac5-ee89-414a-ac1c-c3399a992350" providerId="AD" clId="Web-{2A5AA7CB-E5CB-B9EA-FF11-B5EC3419FA65}" dt="2024-04-21T17:32:55.592" v="124"/>
        <pc:sldMkLst>
          <pc:docMk/>
          <pc:sldMk cId="2683179684" sldId="309"/>
        </pc:sldMkLst>
        <pc:spChg chg="mod">
          <ac:chgData name="Rosen,Jay M" userId="S::jayrosen@ufl.edu::6232dac5-ee89-414a-ac1c-c3399a992350" providerId="AD" clId="Web-{2A5AA7CB-E5CB-B9EA-FF11-B5EC3419FA65}" dt="2024-04-21T17:27:22.877" v="77" actId="20577"/>
          <ac:spMkLst>
            <pc:docMk/>
            <pc:sldMk cId="2683179684" sldId="309"/>
            <ac:spMk id="2" creationId="{15C1C152-0D8D-B50D-1A20-4BC4292C39D1}"/>
          </ac:spMkLst>
        </pc:spChg>
        <pc:spChg chg="mod">
          <ac:chgData name="Rosen,Jay M" userId="S::jayrosen@ufl.edu::6232dac5-ee89-414a-ac1c-c3399a992350" providerId="AD" clId="Web-{2A5AA7CB-E5CB-B9EA-FF11-B5EC3419FA65}" dt="2024-04-21T17:29:27.585" v="101" actId="20577"/>
          <ac:spMkLst>
            <pc:docMk/>
            <pc:sldMk cId="2683179684" sldId="309"/>
            <ac:spMk id="3" creationId="{FD90E864-CF2C-9763-CD1F-2817A417EE31}"/>
          </ac:spMkLst>
        </pc:spChg>
      </pc:sldChg>
      <pc:sldChg chg="delSp modSp add del">
        <pc:chgData name="Rosen,Jay M" userId="S::jayrosen@ufl.edu::6232dac5-ee89-414a-ac1c-c3399a992350" providerId="AD" clId="Web-{2A5AA7CB-E5CB-B9EA-FF11-B5EC3419FA65}" dt="2024-04-21T17:28:18.473" v="89"/>
        <pc:sldMkLst>
          <pc:docMk/>
          <pc:sldMk cId="109857222" sldId="310"/>
        </pc:sldMkLst>
        <pc:spChg chg="mod">
          <ac:chgData name="Rosen,Jay M" userId="S::jayrosen@ufl.edu::6232dac5-ee89-414a-ac1c-c3399a992350" providerId="AD" clId="Web-{2A5AA7CB-E5CB-B9EA-FF11-B5EC3419FA65}" dt="2024-04-21T17:28:15.957" v="88" actId="20577"/>
          <ac:spMkLst>
            <pc:docMk/>
            <pc:sldMk cId="109857222" sldId="310"/>
            <ac:spMk id="11" creationId="{7BBC53D3-C633-1679-CEC0-F71D066E3B79}"/>
          </ac:spMkLst>
        </pc:spChg>
        <pc:spChg chg="del">
          <ac:chgData name="Rosen,Jay M" userId="S::jayrosen@ufl.edu::6232dac5-ee89-414a-ac1c-c3399a992350" providerId="AD" clId="Web-{2A5AA7CB-E5CB-B9EA-FF11-B5EC3419FA65}" dt="2024-04-21T17:28:18.473" v="89"/>
          <ac:spMkLst>
            <pc:docMk/>
            <pc:sldMk cId="109857222" sldId="310"/>
            <ac:spMk id="13" creationId="{5E884785-A70E-4A63-CBAC-B0E31CB57EF7}"/>
          </ac:spMkLst>
        </pc:spChg>
      </pc:sldChg>
      <pc:sldChg chg="del">
        <pc:chgData name="Rosen,Jay M" userId="S::jayrosen@ufl.edu::6232dac5-ee89-414a-ac1c-c3399a992350" providerId="AD" clId="Web-{2A5AA7CB-E5CB-B9EA-FF11-B5EC3419FA65}" dt="2024-04-21T17:26:03.030" v="22"/>
        <pc:sldMkLst>
          <pc:docMk/>
          <pc:sldMk cId="2221930064" sldId="310"/>
        </pc:sldMkLst>
      </pc:sldChg>
      <pc:sldChg chg="addSp delSp modSp add ord">
        <pc:chgData name="Rosen,Jay M" userId="S::jayrosen@ufl.edu::6232dac5-ee89-414a-ac1c-c3399a992350" providerId="AD" clId="Web-{2A5AA7CB-E5CB-B9EA-FF11-B5EC3419FA65}" dt="2024-04-22T01:17:00.998" v="2137"/>
        <pc:sldMkLst>
          <pc:docMk/>
          <pc:sldMk cId="4266394461" sldId="311"/>
        </pc:sldMkLst>
        <pc:spChg chg="mod">
          <ac:chgData name="Rosen,Jay M" userId="S::jayrosen@ufl.edu::6232dac5-ee89-414a-ac1c-c3399a992350" providerId="AD" clId="Web-{2A5AA7CB-E5CB-B9EA-FF11-B5EC3419FA65}" dt="2024-04-22T01:17:00.998" v="2137"/>
          <ac:spMkLst>
            <pc:docMk/>
            <pc:sldMk cId="4266394461" sldId="311"/>
            <ac:spMk id="2" creationId="{E514DF13-0C5C-C955-F8B3-45099EC80718}"/>
          </ac:spMkLst>
        </pc:spChg>
        <pc:spChg chg="mod">
          <ac:chgData name="Rosen,Jay M" userId="S::jayrosen@ufl.edu::6232dac5-ee89-414a-ac1c-c3399a992350" providerId="AD" clId="Web-{2A5AA7CB-E5CB-B9EA-FF11-B5EC3419FA65}" dt="2024-04-22T01:17:00.998" v="2137"/>
          <ac:spMkLst>
            <pc:docMk/>
            <pc:sldMk cId="4266394461" sldId="311"/>
            <ac:spMk id="5" creationId="{118D85BF-D190-0AC7-9543-2C3067A26706}"/>
          </ac:spMkLst>
        </pc:spChg>
        <pc:spChg chg="add del">
          <ac:chgData name="Rosen,Jay M" userId="S::jayrosen@ufl.edu::6232dac5-ee89-414a-ac1c-c3399a992350" providerId="AD" clId="Web-{2A5AA7CB-E5CB-B9EA-FF11-B5EC3419FA65}" dt="2024-04-22T01:17:00.998" v="2137"/>
          <ac:spMkLst>
            <pc:docMk/>
            <pc:sldMk cId="4266394461" sldId="311"/>
            <ac:spMk id="10" creationId="{F13C74B1-5B17-4795-BED0-7140497B445A}"/>
          </ac:spMkLst>
        </pc:spChg>
        <pc:spChg chg="add del">
          <ac:chgData name="Rosen,Jay M" userId="S::jayrosen@ufl.edu::6232dac5-ee89-414a-ac1c-c3399a992350" providerId="AD" clId="Web-{2A5AA7CB-E5CB-B9EA-FF11-B5EC3419FA65}" dt="2024-04-22T01:17:00.998" v="2137"/>
          <ac:spMkLst>
            <pc:docMk/>
            <pc:sldMk cId="4266394461" sldId="311"/>
            <ac:spMk id="12" creationId="{D4974D33-8DC5-464E-8C6D-BE58F0669C17}"/>
          </ac:spMkLst>
        </pc:spChg>
        <pc:picChg chg="mod">
          <ac:chgData name="Rosen,Jay M" userId="S::jayrosen@ufl.edu::6232dac5-ee89-414a-ac1c-c3399a992350" providerId="AD" clId="Web-{2A5AA7CB-E5CB-B9EA-FF11-B5EC3419FA65}" dt="2024-04-22T01:17:00.998" v="2137"/>
          <ac:picMkLst>
            <pc:docMk/>
            <pc:sldMk cId="4266394461" sldId="311"/>
            <ac:picMk id="3" creationId="{419261E8-B9DA-0C00-89A7-5FC90399890F}"/>
          </ac:picMkLst>
        </pc:picChg>
      </pc:sldChg>
      <pc:sldChg chg="modSp add del ord">
        <pc:chgData name="Rosen,Jay M" userId="S::jayrosen@ufl.edu::6232dac5-ee89-414a-ac1c-c3399a992350" providerId="AD" clId="Web-{2A5AA7CB-E5CB-B9EA-FF11-B5EC3419FA65}" dt="2024-04-22T01:09:15.703" v="2011"/>
        <pc:sldMkLst>
          <pc:docMk/>
          <pc:sldMk cId="2631621186" sldId="312"/>
        </pc:sldMkLst>
        <pc:spChg chg="mod">
          <ac:chgData name="Rosen,Jay M" userId="S::jayrosen@ufl.edu::6232dac5-ee89-414a-ac1c-c3399a992350" providerId="AD" clId="Web-{2A5AA7CB-E5CB-B9EA-FF11-B5EC3419FA65}" dt="2024-04-21T17:31:34.167" v="119" actId="1076"/>
          <ac:spMkLst>
            <pc:docMk/>
            <pc:sldMk cId="2631621186" sldId="312"/>
            <ac:spMk id="24" creationId="{3BAD4D70-67A8-0581-215A-4DD3B7087536}"/>
          </ac:spMkLst>
        </pc:spChg>
      </pc:sldChg>
      <pc:sldChg chg="add ord">
        <pc:chgData name="Rosen,Jay M" userId="S::jayrosen@ufl.edu::6232dac5-ee89-414a-ac1c-c3399a992350" providerId="AD" clId="Web-{2A5AA7CB-E5CB-B9EA-FF11-B5EC3419FA65}" dt="2024-04-22T01:09:15.703" v="2010"/>
        <pc:sldMkLst>
          <pc:docMk/>
          <pc:sldMk cId="2715228821" sldId="313"/>
        </pc:sldMkLst>
      </pc:sldChg>
      <pc:sldChg chg="add ord">
        <pc:chgData name="Rosen,Jay M" userId="S::jayrosen@ufl.edu::6232dac5-ee89-414a-ac1c-c3399a992350" providerId="AD" clId="Web-{2A5AA7CB-E5CB-B9EA-FF11-B5EC3419FA65}" dt="2024-04-22T01:09:15.703" v="2008"/>
        <pc:sldMkLst>
          <pc:docMk/>
          <pc:sldMk cId="2608378993" sldId="314"/>
        </pc:sldMkLst>
      </pc:sldChg>
      <pc:sldChg chg="modSp add del replId">
        <pc:chgData name="Rosen,Jay M" userId="S::jayrosen@ufl.edu::6232dac5-ee89-414a-ac1c-c3399a992350" providerId="AD" clId="Web-{2A5AA7CB-E5CB-B9EA-FF11-B5EC3419FA65}" dt="2024-04-22T00:46:01.801" v="1518"/>
        <pc:sldMkLst>
          <pc:docMk/>
          <pc:sldMk cId="4284217351" sldId="315"/>
        </pc:sldMkLst>
        <pc:spChg chg="mod">
          <ac:chgData name="Rosen,Jay M" userId="S::jayrosen@ufl.edu::6232dac5-ee89-414a-ac1c-c3399a992350" providerId="AD" clId="Web-{2A5AA7CB-E5CB-B9EA-FF11-B5EC3419FA65}" dt="2024-04-21T17:34:20.970" v="152" actId="20577"/>
          <ac:spMkLst>
            <pc:docMk/>
            <pc:sldMk cId="4284217351" sldId="315"/>
            <ac:spMk id="2" creationId="{3CA69923-B9F3-2B15-E876-18891BA07B57}"/>
          </ac:spMkLst>
        </pc:spChg>
        <pc:spChg chg="mod">
          <ac:chgData name="Rosen,Jay M" userId="S::jayrosen@ufl.edu::6232dac5-ee89-414a-ac1c-c3399a992350" providerId="AD" clId="Web-{2A5AA7CB-E5CB-B9EA-FF11-B5EC3419FA65}" dt="2024-04-21T17:34:23.892" v="154" actId="20577"/>
          <ac:spMkLst>
            <pc:docMk/>
            <pc:sldMk cId="4284217351" sldId="315"/>
            <ac:spMk id="5" creationId="{8AAFEDE2-D97D-B073-E1CC-2619BB7BAA83}"/>
          </ac:spMkLst>
        </pc:spChg>
      </pc:sldChg>
      <pc:sldChg chg="modSp add replId">
        <pc:chgData name="Rosen,Jay M" userId="S::jayrosen@ufl.edu::6232dac5-ee89-414a-ac1c-c3399a992350" providerId="AD" clId="Web-{2A5AA7CB-E5CB-B9EA-FF11-B5EC3419FA65}" dt="2024-04-21T17:37:47.228" v="175" actId="20577"/>
        <pc:sldMkLst>
          <pc:docMk/>
          <pc:sldMk cId="3129510491" sldId="316"/>
        </pc:sldMkLst>
        <pc:spChg chg="mod">
          <ac:chgData name="Rosen,Jay M" userId="S::jayrosen@ufl.edu::6232dac5-ee89-414a-ac1c-c3399a992350" providerId="AD" clId="Web-{2A5AA7CB-E5CB-B9EA-FF11-B5EC3419FA65}" dt="2024-04-21T17:34:32.705" v="159" actId="20577"/>
          <ac:spMkLst>
            <pc:docMk/>
            <pc:sldMk cId="3129510491" sldId="316"/>
            <ac:spMk id="2" creationId="{3CA69923-B9F3-2B15-E876-18891BA07B57}"/>
          </ac:spMkLst>
        </pc:spChg>
        <pc:spChg chg="mod">
          <ac:chgData name="Rosen,Jay M" userId="S::jayrosen@ufl.edu::6232dac5-ee89-414a-ac1c-c3399a992350" providerId="AD" clId="Web-{2A5AA7CB-E5CB-B9EA-FF11-B5EC3419FA65}" dt="2024-04-21T17:37:47.228" v="175" actId="20577"/>
          <ac:spMkLst>
            <pc:docMk/>
            <pc:sldMk cId="3129510491" sldId="316"/>
            <ac:spMk id="5" creationId="{8AAFEDE2-D97D-B073-E1CC-2619BB7BAA83}"/>
          </ac:spMkLst>
        </pc:spChg>
      </pc:sldChg>
      <pc:sldChg chg="modSp add replId">
        <pc:chgData name="Rosen,Jay M" userId="S::jayrosen@ufl.edu::6232dac5-ee89-414a-ac1c-c3399a992350" providerId="AD" clId="Web-{2A5AA7CB-E5CB-B9EA-FF11-B5EC3419FA65}" dt="2024-04-21T17:34:52.394" v="165" actId="20577"/>
        <pc:sldMkLst>
          <pc:docMk/>
          <pc:sldMk cId="2340682483" sldId="317"/>
        </pc:sldMkLst>
        <pc:spChg chg="mod">
          <ac:chgData name="Rosen,Jay M" userId="S::jayrosen@ufl.edu::6232dac5-ee89-414a-ac1c-c3399a992350" providerId="AD" clId="Web-{2A5AA7CB-E5CB-B9EA-FF11-B5EC3419FA65}" dt="2024-04-21T17:34:52.394" v="165" actId="20577"/>
          <ac:spMkLst>
            <pc:docMk/>
            <pc:sldMk cId="2340682483" sldId="317"/>
            <ac:spMk id="2" creationId="{3CA69923-B9F3-2B15-E876-18891BA07B57}"/>
          </ac:spMkLst>
        </pc:spChg>
      </pc:sldChg>
      <pc:sldChg chg="add del replId">
        <pc:chgData name="Rosen,Jay M" userId="S::jayrosen@ufl.edu::6232dac5-ee89-414a-ac1c-c3399a992350" providerId="AD" clId="Web-{2A5AA7CB-E5CB-B9EA-FF11-B5EC3419FA65}" dt="2024-04-21T17:54:13.358" v="310"/>
        <pc:sldMkLst>
          <pc:docMk/>
          <pc:sldMk cId="1266852596" sldId="318"/>
        </pc:sldMkLst>
      </pc:sldChg>
      <pc:sldChg chg="del">
        <pc:chgData name="Rosen,Jay M" userId="S::jayrosen@ufl.edu::6232dac5-ee89-414a-ac1c-c3399a992350" providerId="AD" clId="Web-{2A5AA7CB-E5CB-B9EA-FF11-B5EC3419FA65}" dt="2024-04-21T17:56:46.207" v="333"/>
        <pc:sldMkLst>
          <pc:docMk/>
          <pc:sldMk cId="3691637141" sldId="320"/>
        </pc:sldMkLst>
      </pc:sldChg>
      <pc:sldChg chg="del">
        <pc:chgData name="Rosen,Jay M" userId="S::jayrosen@ufl.edu::6232dac5-ee89-414a-ac1c-c3399a992350" providerId="AD" clId="Web-{2A5AA7CB-E5CB-B9EA-FF11-B5EC3419FA65}" dt="2024-04-21T17:56:54.130" v="334"/>
        <pc:sldMkLst>
          <pc:docMk/>
          <pc:sldMk cId="1637220953" sldId="321"/>
        </pc:sldMkLst>
      </pc:sldChg>
      <pc:sldChg chg="modSp new">
        <pc:chgData name="Rosen,Jay M" userId="S::jayrosen@ufl.edu::6232dac5-ee89-414a-ac1c-c3399a992350" providerId="AD" clId="Web-{2A5AA7CB-E5CB-B9EA-FF11-B5EC3419FA65}" dt="2024-04-21T17:55:04.704" v="322" actId="20577"/>
        <pc:sldMkLst>
          <pc:docMk/>
          <pc:sldMk cId="2172618005" sldId="322"/>
        </pc:sldMkLst>
        <pc:spChg chg="mod">
          <ac:chgData name="Rosen,Jay M" userId="S::jayrosen@ufl.edu::6232dac5-ee89-414a-ac1c-c3399a992350" providerId="AD" clId="Web-{2A5AA7CB-E5CB-B9EA-FF11-B5EC3419FA65}" dt="2024-04-21T17:55:04.704" v="322" actId="20577"/>
          <ac:spMkLst>
            <pc:docMk/>
            <pc:sldMk cId="2172618005" sldId="322"/>
            <ac:spMk id="2" creationId="{69B8112F-0079-ADB7-A39F-86B18CABE2FA}"/>
          </ac:spMkLst>
        </pc:spChg>
      </pc:sldChg>
      <pc:sldChg chg="modSp new del">
        <pc:chgData name="Rosen,Jay M" userId="S::jayrosen@ufl.edu::6232dac5-ee89-414a-ac1c-c3399a992350" providerId="AD" clId="Web-{2A5AA7CB-E5CB-B9EA-FF11-B5EC3419FA65}" dt="2024-04-21T21:55:13.081" v="1499"/>
        <pc:sldMkLst>
          <pc:docMk/>
          <pc:sldMk cId="3523258922" sldId="323"/>
        </pc:sldMkLst>
        <pc:spChg chg="mod">
          <ac:chgData name="Rosen,Jay M" userId="S::jayrosen@ufl.edu::6232dac5-ee89-414a-ac1c-c3399a992350" providerId="AD" clId="Web-{2A5AA7CB-E5CB-B9EA-FF11-B5EC3419FA65}" dt="2024-04-21T17:55:27.517" v="330" actId="20577"/>
          <ac:spMkLst>
            <pc:docMk/>
            <pc:sldMk cId="3523258922" sldId="323"/>
            <ac:spMk id="2" creationId="{8AF5885D-AD6C-759E-A378-867CD924719B}"/>
          </ac:spMkLst>
        </pc:spChg>
      </pc:sldChg>
      <pc:sldChg chg="add replId">
        <pc:chgData name="Rosen,Jay M" userId="S::jayrosen@ufl.edu::6232dac5-ee89-414a-ac1c-c3399a992350" providerId="AD" clId="Web-{2A5AA7CB-E5CB-B9EA-FF11-B5EC3419FA65}" dt="2024-04-21T17:55:33.174" v="331"/>
        <pc:sldMkLst>
          <pc:docMk/>
          <pc:sldMk cId="1143168534" sldId="324"/>
        </pc:sldMkLst>
      </pc:sldChg>
      <pc:sldChg chg="addSp delSp modSp new mod setBg">
        <pc:chgData name="Rosen,Jay M" userId="S::jayrosen@ufl.edu::6232dac5-ee89-414a-ac1c-c3399a992350" providerId="AD" clId="Web-{2A5AA7CB-E5CB-B9EA-FF11-B5EC3419FA65}" dt="2024-04-22T01:16:44.435" v="2135" actId="1076"/>
        <pc:sldMkLst>
          <pc:docMk/>
          <pc:sldMk cId="104043859" sldId="327"/>
        </pc:sldMkLst>
        <pc:spChg chg="mod">
          <ac:chgData name="Rosen,Jay M" userId="S::jayrosen@ufl.edu::6232dac5-ee89-414a-ac1c-c3399a992350" providerId="AD" clId="Web-{2A5AA7CB-E5CB-B9EA-FF11-B5EC3419FA65}" dt="2024-04-22T01:16:44.435" v="2135" actId="1076"/>
          <ac:spMkLst>
            <pc:docMk/>
            <pc:sldMk cId="104043859" sldId="327"/>
            <ac:spMk id="2" creationId="{D46789E4-6440-9D11-DA65-5FFDCE207152}"/>
          </ac:spMkLst>
        </pc:spChg>
        <pc:spChg chg="add mod">
          <ac:chgData name="Rosen,Jay M" userId="S::jayrosen@ufl.edu::6232dac5-ee89-414a-ac1c-c3399a992350" providerId="AD" clId="Web-{2A5AA7CB-E5CB-B9EA-FF11-B5EC3419FA65}" dt="2024-04-22T01:15:01.619" v="2114" actId="1076"/>
          <ac:spMkLst>
            <pc:docMk/>
            <pc:sldMk cId="104043859" sldId="327"/>
            <ac:spMk id="3" creationId="{2E053F42-9114-6B92-8617-A0CA9DC40EEC}"/>
          </ac:spMkLst>
        </pc:spChg>
        <pc:spChg chg="del">
          <ac:chgData name="Rosen,Jay M" userId="S::jayrosen@ufl.edu::6232dac5-ee89-414a-ac1c-c3399a992350" providerId="AD" clId="Web-{2A5AA7CB-E5CB-B9EA-FF11-B5EC3419FA65}" dt="2024-04-21T18:15:14.140" v="366"/>
          <ac:spMkLst>
            <pc:docMk/>
            <pc:sldMk cId="104043859" sldId="327"/>
            <ac:spMk id="3" creationId="{54DC2BFB-0A9D-3394-D0CB-32D35BADFCA4}"/>
          </ac:spMkLst>
        </pc:spChg>
        <pc:spChg chg="mod">
          <ac:chgData name="Rosen,Jay M" userId="S::jayrosen@ufl.edu::6232dac5-ee89-414a-ac1c-c3399a992350" providerId="AD" clId="Web-{2A5AA7CB-E5CB-B9EA-FF11-B5EC3419FA65}" dt="2024-04-22T01:16:31.997" v="2134" actId="20577"/>
          <ac:spMkLst>
            <pc:docMk/>
            <pc:sldMk cId="104043859" sldId="327"/>
            <ac:spMk id="4" creationId="{E0E37F8E-4C85-547D-B2E2-448AD10E14C7}"/>
          </ac:spMkLst>
        </pc:spChg>
        <pc:spChg chg="del">
          <ac:chgData name="Rosen,Jay M" userId="S::jayrosen@ufl.edu::6232dac5-ee89-414a-ac1c-c3399a992350" providerId="AD" clId="Web-{2A5AA7CB-E5CB-B9EA-FF11-B5EC3419FA65}" dt="2024-04-21T18:15:15.734" v="367"/>
          <ac:spMkLst>
            <pc:docMk/>
            <pc:sldMk cId="104043859" sldId="327"/>
            <ac:spMk id="5" creationId="{01E0E763-D1D9-7E74-0F6C-D405420DBB6E}"/>
          </ac:spMkLst>
        </pc:spChg>
        <pc:spChg chg="mod">
          <ac:chgData name="Rosen,Jay M" userId="S::jayrosen@ufl.edu::6232dac5-ee89-414a-ac1c-c3399a992350" providerId="AD" clId="Web-{2A5AA7CB-E5CB-B9EA-FF11-B5EC3419FA65}" dt="2024-04-22T01:16:11.871" v="2128" actId="1076"/>
          <ac:spMkLst>
            <pc:docMk/>
            <pc:sldMk cId="104043859" sldId="327"/>
            <ac:spMk id="6" creationId="{E6CDD0E7-5E3F-B7EC-4158-45595B7C4F80}"/>
          </ac:spMkLst>
        </pc:spChg>
        <pc:spChg chg="add">
          <ac:chgData name="Rosen,Jay M" userId="S::jayrosen@ufl.edu::6232dac5-ee89-414a-ac1c-c3399a992350" providerId="AD" clId="Web-{2A5AA7CB-E5CB-B9EA-FF11-B5EC3419FA65}" dt="2024-04-22T01:11:11.722" v="2049"/>
          <ac:spMkLst>
            <pc:docMk/>
            <pc:sldMk cId="104043859" sldId="327"/>
            <ac:spMk id="12" creationId="{BACC6370-2D7E-4714-9D71-7542949D7D5D}"/>
          </ac:spMkLst>
        </pc:spChg>
        <pc:spChg chg="add">
          <ac:chgData name="Rosen,Jay M" userId="S::jayrosen@ufl.edu::6232dac5-ee89-414a-ac1c-c3399a992350" providerId="AD" clId="Web-{2A5AA7CB-E5CB-B9EA-FF11-B5EC3419FA65}" dt="2024-04-22T01:11:11.722" v="2049"/>
          <ac:spMkLst>
            <pc:docMk/>
            <pc:sldMk cId="104043859" sldId="327"/>
            <ac:spMk id="14" creationId="{256B2C21-A230-48C0-8DF1-C46611373C44}"/>
          </ac:spMkLst>
        </pc:spChg>
        <pc:spChg chg="add">
          <ac:chgData name="Rosen,Jay M" userId="S::jayrosen@ufl.edu::6232dac5-ee89-414a-ac1c-c3399a992350" providerId="AD" clId="Web-{2A5AA7CB-E5CB-B9EA-FF11-B5EC3419FA65}" dt="2024-04-22T01:11:11.722" v="2049"/>
          <ac:spMkLst>
            <pc:docMk/>
            <pc:sldMk cId="104043859" sldId="327"/>
            <ac:spMk id="16" creationId="{3847E18C-932D-4C95-AABA-FEC7C9499AD7}"/>
          </ac:spMkLst>
        </pc:spChg>
        <pc:spChg chg="add">
          <ac:chgData name="Rosen,Jay M" userId="S::jayrosen@ufl.edu::6232dac5-ee89-414a-ac1c-c3399a992350" providerId="AD" clId="Web-{2A5AA7CB-E5CB-B9EA-FF11-B5EC3419FA65}" dt="2024-04-22T01:11:11.722" v="2049"/>
          <ac:spMkLst>
            <pc:docMk/>
            <pc:sldMk cId="104043859" sldId="327"/>
            <ac:spMk id="17" creationId="{3150CB11-0C61-439E-910F-5787759E72A0}"/>
          </ac:spMkLst>
        </pc:spChg>
        <pc:spChg chg="add">
          <ac:chgData name="Rosen,Jay M" userId="S::jayrosen@ufl.edu::6232dac5-ee89-414a-ac1c-c3399a992350" providerId="AD" clId="Web-{2A5AA7CB-E5CB-B9EA-FF11-B5EC3419FA65}" dt="2024-04-22T01:11:11.722" v="2049"/>
          <ac:spMkLst>
            <pc:docMk/>
            <pc:sldMk cId="104043859" sldId="327"/>
            <ac:spMk id="19" creationId="{43F8A58B-5155-44CE-A5FF-7647B47D0A7A}"/>
          </ac:spMkLst>
        </pc:spChg>
        <pc:spChg chg="add">
          <ac:chgData name="Rosen,Jay M" userId="S::jayrosen@ufl.edu::6232dac5-ee89-414a-ac1c-c3399a992350" providerId="AD" clId="Web-{2A5AA7CB-E5CB-B9EA-FF11-B5EC3419FA65}" dt="2024-04-22T01:11:11.722" v="2049"/>
          <ac:spMkLst>
            <pc:docMk/>
            <pc:sldMk cId="104043859" sldId="327"/>
            <ac:spMk id="21" creationId="{443F2ACA-E6D6-4028-82DD-F03C262D5DE6}"/>
          </ac:spMkLst>
        </pc:spChg>
      </pc:sldChg>
      <pc:sldChg chg="modSp new">
        <pc:chgData name="Rosen,Jay M" userId="S::jayrosen@ufl.edu::6232dac5-ee89-414a-ac1c-c3399a992350" providerId="AD" clId="Web-{2A5AA7CB-E5CB-B9EA-FF11-B5EC3419FA65}" dt="2024-04-21T18:38:26.020" v="1025" actId="20577"/>
        <pc:sldMkLst>
          <pc:docMk/>
          <pc:sldMk cId="1806930887" sldId="328"/>
        </pc:sldMkLst>
        <pc:spChg chg="mod">
          <ac:chgData name="Rosen,Jay M" userId="S::jayrosen@ufl.edu::6232dac5-ee89-414a-ac1c-c3399a992350" providerId="AD" clId="Web-{2A5AA7CB-E5CB-B9EA-FF11-B5EC3419FA65}" dt="2024-04-21T18:37:00.111" v="1011" actId="20577"/>
          <ac:spMkLst>
            <pc:docMk/>
            <pc:sldMk cId="1806930887" sldId="328"/>
            <ac:spMk id="2" creationId="{7B28E36F-3FF3-B081-5713-9E9A5B0A6D78}"/>
          </ac:spMkLst>
        </pc:spChg>
        <pc:spChg chg="mod">
          <ac:chgData name="Rosen,Jay M" userId="S::jayrosen@ufl.edu::6232dac5-ee89-414a-ac1c-c3399a992350" providerId="AD" clId="Web-{2A5AA7CB-E5CB-B9EA-FF11-B5EC3419FA65}" dt="2024-04-21T18:38:26.020" v="1025" actId="20577"/>
          <ac:spMkLst>
            <pc:docMk/>
            <pc:sldMk cId="1806930887" sldId="328"/>
            <ac:spMk id="3" creationId="{9F3CB5EE-DAFD-B407-0446-FDF93787370B}"/>
          </ac:spMkLst>
        </pc:spChg>
      </pc:sldChg>
      <pc:sldChg chg="addSp delSp modSp add mod ord replId setBg">
        <pc:chgData name="Rosen,Jay M" userId="S::jayrosen@ufl.edu::6232dac5-ee89-414a-ac1c-c3399a992350" providerId="AD" clId="Web-{2A5AA7CB-E5CB-B9EA-FF11-B5EC3419FA65}" dt="2024-04-22T01:17:21.170" v="2139"/>
        <pc:sldMkLst>
          <pc:docMk/>
          <pc:sldMk cId="611382279" sldId="329"/>
        </pc:sldMkLst>
        <pc:spChg chg="mod">
          <ac:chgData name="Rosen,Jay M" userId="S::jayrosen@ufl.edu::6232dac5-ee89-414a-ac1c-c3399a992350" providerId="AD" clId="Web-{2A5AA7CB-E5CB-B9EA-FF11-B5EC3419FA65}" dt="2024-04-22T01:17:21.170" v="2139"/>
          <ac:spMkLst>
            <pc:docMk/>
            <pc:sldMk cId="611382279" sldId="329"/>
            <ac:spMk id="2" creationId="{D46789E4-6440-9D11-DA65-5FFDCE207152}"/>
          </ac:spMkLst>
        </pc:spChg>
        <pc:spChg chg="mod">
          <ac:chgData name="Rosen,Jay M" userId="S::jayrosen@ufl.edu::6232dac5-ee89-414a-ac1c-c3399a992350" providerId="AD" clId="Web-{2A5AA7CB-E5CB-B9EA-FF11-B5EC3419FA65}" dt="2024-04-22T01:17:21.170" v="2139"/>
          <ac:spMkLst>
            <pc:docMk/>
            <pc:sldMk cId="611382279" sldId="329"/>
            <ac:spMk id="4" creationId="{E0E37F8E-4C85-547D-B2E2-448AD10E14C7}"/>
          </ac:spMkLst>
        </pc:spChg>
        <pc:spChg chg="mod">
          <ac:chgData name="Rosen,Jay M" userId="S::jayrosen@ufl.edu::6232dac5-ee89-414a-ac1c-c3399a992350" providerId="AD" clId="Web-{2A5AA7CB-E5CB-B9EA-FF11-B5EC3419FA65}" dt="2024-04-22T01:17:21.170" v="2139"/>
          <ac:spMkLst>
            <pc:docMk/>
            <pc:sldMk cId="611382279" sldId="329"/>
            <ac:spMk id="6" creationId="{E6CDD0E7-5E3F-B7EC-4158-45595B7C4F80}"/>
          </ac:spMkLst>
        </pc:spChg>
        <pc:spChg chg="add del">
          <ac:chgData name="Rosen,Jay M" userId="S::jayrosen@ufl.edu::6232dac5-ee89-414a-ac1c-c3399a992350" providerId="AD" clId="Web-{2A5AA7CB-E5CB-B9EA-FF11-B5EC3419FA65}" dt="2024-04-22T01:17:21.170" v="2139"/>
          <ac:spMkLst>
            <pc:docMk/>
            <pc:sldMk cId="611382279" sldId="329"/>
            <ac:spMk id="11" creationId="{BACC6370-2D7E-4714-9D71-7542949D7D5D}"/>
          </ac:spMkLst>
        </pc:spChg>
        <pc:spChg chg="add del">
          <ac:chgData name="Rosen,Jay M" userId="S::jayrosen@ufl.edu::6232dac5-ee89-414a-ac1c-c3399a992350" providerId="AD" clId="Web-{2A5AA7CB-E5CB-B9EA-FF11-B5EC3419FA65}" dt="2024-04-22T01:17:21.170" v="2139"/>
          <ac:spMkLst>
            <pc:docMk/>
            <pc:sldMk cId="611382279" sldId="329"/>
            <ac:spMk id="13" creationId="{F68B3F68-107C-434F-AA38-110D5EA91B85}"/>
          </ac:spMkLst>
        </pc:spChg>
        <pc:spChg chg="add del">
          <ac:chgData name="Rosen,Jay M" userId="S::jayrosen@ufl.edu::6232dac5-ee89-414a-ac1c-c3399a992350" providerId="AD" clId="Web-{2A5AA7CB-E5CB-B9EA-FF11-B5EC3419FA65}" dt="2024-04-22T01:17:21.170" v="2139"/>
          <ac:spMkLst>
            <pc:docMk/>
            <pc:sldMk cId="611382279" sldId="329"/>
            <ac:spMk id="15" creationId="{AAD0DBB9-1A4B-4391-81D4-CB19F9AB918A}"/>
          </ac:spMkLst>
        </pc:spChg>
        <pc:spChg chg="add del">
          <ac:chgData name="Rosen,Jay M" userId="S::jayrosen@ufl.edu::6232dac5-ee89-414a-ac1c-c3399a992350" providerId="AD" clId="Web-{2A5AA7CB-E5CB-B9EA-FF11-B5EC3419FA65}" dt="2024-04-22T01:17:21.170" v="2139"/>
          <ac:spMkLst>
            <pc:docMk/>
            <pc:sldMk cId="611382279" sldId="329"/>
            <ac:spMk id="17" creationId="{063BBA22-50EA-4C4D-BE05-F1CE4E63AA56}"/>
          </ac:spMkLst>
        </pc:spChg>
      </pc:sldChg>
      <pc:sldChg chg="del">
        <pc:chgData name="Rosen,Jay M" userId="S::jayrosen@ufl.edu::6232dac5-ee89-414a-ac1c-c3399a992350" providerId="AD" clId="Web-{2A5AA7CB-E5CB-B9EA-FF11-B5EC3419FA65}" dt="2024-04-22T00:47:03.896" v="1529"/>
        <pc:sldMkLst>
          <pc:docMk/>
          <pc:sldMk cId="504612884" sldId="333"/>
        </pc:sldMkLst>
      </pc:sldChg>
      <pc:sldChg chg="del">
        <pc:chgData name="Rosen,Jay M" userId="S::jayrosen@ufl.edu::6232dac5-ee89-414a-ac1c-c3399a992350" providerId="AD" clId="Web-{2A5AA7CB-E5CB-B9EA-FF11-B5EC3419FA65}" dt="2024-04-22T00:47:05.068" v="1530"/>
        <pc:sldMkLst>
          <pc:docMk/>
          <pc:sldMk cId="448422061" sldId="334"/>
        </pc:sldMkLst>
      </pc:sldChg>
      <pc:sldChg chg="ord">
        <pc:chgData name="Rosen,Jay M" userId="S::jayrosen@ufl.edu::6232dac5-ee89-414a-ac1c-c3399a992350" providerId="AD" clId="Web-{2A5AA7CB-E5CB-B9EA-FF11-B5EC3419FA65}" dt="2024-04-21T21:55:11.175" v="1498"/>
        <pc:sldMkLst>
          <pc:docMk/>
          <pc:sldMk cId="3286169750" sldId="336"/>
        </pc:sldMkLst>
      </pc:sldChg>
      <pc:sldChg chg="modSp">
        <pc:chgData name="Rosen,Jay M" userId="S::jayrosen@ufl.edu::6232dac5-ee89-414a-ac1c-c3399a992350" providerId="AD" clId="Web-{2A5AA7CB-E5CB-B9EA-FF11-B5EC3419FA65}" dt="2024-04-22T01:01:32.860" v="1966" actId="20577"/>
        <pc:sldMkLst>
          <pc:docMk/>
          <pc:sldMk cId="1938742557" sldId="337"/>
        </pc:sldMkLst>
        <pc:spChg chg="mod">
          <ac:chgData name="Rosen,Jay M" userId="S::jayrosen@ufl.edu::6232dac5-ee89-414a-ac1c-c3399a992350" providerId="AD" clId="Web-{2A5AA7CB-E5CB-B9EA-FF11-B5EC3419FA65}" dt="2024-04-22T01:01:32.860" v="1966" actId="20577"/>
          <ac:spMkLst>
            <pc:docMk/>
            <pc:sldMk cId="1938742557" sldId="337"/>
            <ac:spMk id="8" creationId="{1F315B6B-4426-F461-58B9-9AEC623AC060}"/>
          </ac:spMkLst>
        </pc:spChg>
      </pc:sldChg>
      <pc:sldChg chg="modSp">
        <pc:chgData name="Rosen,Jay M" userId="S::jayrosen@ufl.edu::6232dac5-ee89-414a-ac1c-c3399a992350" providerId="AD" clId="Web-{2A5AA7CB-E5CB-B9EA-FF11-B5EC3419FA65}" dt="2024-04-22T00:42:59.779" v="1510" actId="20577"/>
        <pc:sldMkLst>
          <pc:docMk/>
          <pc:sldMk cId="111342130" sldId="339"/>
        </pc:sldMkLst>
        <pc:spChg chg="mod">
          <ac:chgData name="Rosen,Jay M" userId="S::jayrosen@ufl.edu::6232dac5-ee89-414a-ac1c-c3399a992350" providerId="AD" clId="Web-{2A5AA7CB-E5CB-B9EA-FF11-B5EC3419FA65}" dt="2024-04-22T00:42:59.779" v="1510" actId="20577"/>
          <ac:spMkLst>
            <pc:docMk/>
            <pc:sldMk cId="111342130" sldId="339"/>
            <ac:spMk id="6" creationId="{A118A149-0809-7C7C-DFAB-498D63A20533}"/>
          </ac:spMkLst>
        </pc:spChg>
      </pc:sldChg>
      <pc:sldChg chg="modSp">
        <pc:chgData name="Rosen,Jay M" userId="S::jayrosen@ufl.edu::6232dac5-ee89-414a-ac1c-c3399a992350" providerId="AD" clId="Web-{2A5AA7CB-E5CB-B9EA-FF11-B5EC3419FA65}" dt="2024-04-22T00:46:47.646" v="1528" actId="20577"/>
        <pc:sldMkLst>
          <pc:docMk/>
          <pc:sldMk cId="3386990377" sldId="340"/>
        </pc:sldMkLst>
        <pc:spChg chg="mod">
          <ac:chgData name="Rosen,Jay M" userId="S::jayrosen@ufl.edu::6232dac5-ee89-414a-ac1c-c3399a992350" providerId="AD" clId="Web-{2A5AA7CB-E5CB-B9EA-FF11-B5EC3419FA65}" dt="2024-04-22T00:46:47.646" v="1528" actId="20577"/>
          <ac:spMkLst>
            <pc:docMk/>
            <pc:sldMk cId="3386990377" sldId="340"/>
            <ac:spMk id="9" creationId="{C65AE26B-9830-AD32-4992-A74DBDD12013}"/>
          </ac:spMkLst>
        </pc:spChg>
        <pc:picChg chg="mod">
          <ac:chgData name="Rosen,Jay M" userId="S::jayrosen@ufl.edu::6232dac5-ee89-414a-ac1c-c3399a992350" providerId="AD" clId="Web-{2A5AA7CB-E5CB-B9EA-FF11-B5EC3419FA65}" dt="2024-04-22T00:46:23.067" v="1524" actId="1076"/>
          <ac:picMkLst>
            <pc:docMk/>
            <pc:sldMk cId="3386990377" sldId="340"/>
            <ac:picMk id="10" creationId="{CA5F32C2-8643-0BAD-1AC8-E1B44D883131}"/>
          </ac:picMkLst>
        </pc:picChg>
      </pc:sldChg>
      <pc:sldChg chg="addSp delSp modSp add del replId">
        <pc:chgData name="Rosen,Jay M" userId="S::jayrosen@ufl.edu::6232dac5-ee89-414a-ac1c-c3399a992350" providerId="AD" clId="Web-{2A5AA7CB-E5CB-B9EA-FF11-B5EC3419FA65}" dt="2024-04-22T01:11:05.425" v="2048"/>
        <pc:sldMkLst>
          <pc:docMk/>
          <pc:sldMk cId="2899641974" sldId="341"/>
        </pc:sldMkLst>
        <pc:spChg chg="del">
          <ac:chgData name="Rosen,Jay M" userId="S::jayrosen@ufl.edu::6232dac5-ee89-414a-ac1c-c3399a992350" providerId="AD" clId="Web-{2A5AA7CB-E5CB-B9EA-FF11-B5EC3419FA65}" dt="2024-04-22T01:10:34.564" v="2025"/>
          <ac:spMkLst>
            <pc:docMk/>
            <pc:sldMk cId="2899641974" sldId="341"/>
            <ac:spMk id="3" creationId="{5FD35830-4CA6-BD5C-411A-8CEFB3532C0F}"/>
          </ac:spMkLst>
        </pc:spChg>
        <pc:spChg chg="del">
          <ac:chgData name="Rosen,Jay M" userId="S::jayrosen@ufl.edu::6232dac5-ee89-414a-ac1c-c3399a992350" providerId="AD" clId="Web-{2A5AA7CB-E5CB-B9EA-FF11-B5EC3419FA65}" dt="2024-04-22T01:10:34.564" v="2026"/>
          <ac:spMkLst>
            <pc:docMk/>
            <pc:sldMk cId="2899641974" sldId="341"/>
            <ac:spMk id="13" creationId="{BACC6370-2D7E-4714-9D71-7542949D7D5D}"/>
          </ac:spMkLst>
        </pc:spChg>
        <pc:spChg chg="add del mod">
          <ac:chgData name="Rosen,Jay M" userId="S::jayrosen@ufl.edu::6232dac5-ee89-414a-ac1c-c3399a992350" providerId="AD" clId="Web-{2A5AA7CB-E5CB-B9EA-FF11-B5EC3419FA65}" dt="2024-04-22T01:10:53.877" v="2039"/>
          <ac:spMkLst>
            <pc:docMk/>
            <pc:sldMk cId="2899641974" sldId="341"/>
            <ac:spMk id="31" creationId="{978E6D7B-7C48-28D0-2166-CB6DD591D31F}"/>
          </ac:spMkLst>
        </pc:spChg>
        <pc:spChg chg="add del mod">
          <ac:chgData name="Rosen,Jay M" userId="S::jayrosen@ufl.edu::6232dac5-ee89-414a-ac1c-c3399a992350" providerId="AD" clId="Web-{2A5AA7CB-E5CB-B9EA-FF11-B5EC3419FA65}" dt="2024-04-22T01:10:51.002" v="2038"/>
          <ac:spMkLst>
            <pc:docMk/>
            <pc:sldMk cId="2899641974" sldId="341"/>
            <ac:spMk id="35" creationId="{2A08CE05-B3CB-3F94-6BCD-2B212DB1EC49}"/>
          </ac:spMkLst>
        </pc:spChg>
        <pc:spChg chg="del">
          <ac:chgData name="Rosen,Jay M" userId="S::jayrosen@ufl.edu::6232dac5-ee89-414a-ac1c-c3399a992350" providerId="AD" clId="Web-{2A5AA7CB-E5CB-B9EA-FF11-B5EC3419FA65}" dt="2024-04-22T01:10:34.549" v="2020"/>
          <ac:spMkLst>
            <pc:docMk/>
            <pc:sldMk cId="2899641974" sldId="341"/>
            <ac:spMk id="38" creationId="{71273819-B175-007E-FAE2-45BED2855590}"/>
          </ac:spMkLst>
        </pc:spChg>
        <pc:spChg chg="add del mod">
          <ac:chgData name="Rosen,Jay M" userId="S::jayrosen@ufl.edu::6232dac5-ee89-414a-ac1c-c3399a992350" providerId="AD" clId="Web-{2A5AA7CB-E5CB-B9EA-FF11-B5EC3419FA65}" dt="2024-04-22T01:10:51.002" v="2037"/>
          <ac:spMkLst>
            <pc:docMk/>
            <pc:sldMk cId="2899641974" sldId="341"/>
            <ac:spMk id="39" creationId="{40AB36E2-9818-D5ED-DFDD-B92FB9452BEF}"/>
          </ac:spMkLst>
        </pc:spChg>
        <pc:spChg chg="del">
          <ac:chgData name="Rosen,Jay M" userId="S::jayrosen@ufl.edu::6232dac5-ee89-414a-ac1c-c3399a992350" providerId="AD" clId="Web-{2A5AA7CB-E5CB-B9EA-FF11-B5EC3419FA65}" dt="2024-04-22T01:10:34.549" v="2019"/>
          <ac:spMkLst>
            <pc:docMk/>
            <pc:sldMk cId="2899641974" sldId="341"/>
            <ac:spMk id="40" creationId="{587D2761-7F57-78BE-53C7-389B290388F7}"/>
          </ac:spMkLst>
        </pc:spChg>
        <pc:spChg chg="add del mod">
          <ac:chgData name="Rosen,Jay M" userId="S::jayrosen@ufl.edu::6232dac5-ee89-414a-ac1c-c3399a992350" providerId="AD" clId="Web-{2A5AA7CB-E5CB-B9EA-FF11-B5EC3419FA65}" dt="2024-04-22T01:11:02.690" v="2047"/>
          <ac:spMkLst>
            <pc:docMk/>
            <pc:sldMk cId="2899641974" sldId="341"/>
            <ac:spMk id="45" creationId="{65D6485A-5927-DBDB-B1CB-231DDC9FACBE}"/>
          </ac:spMkLst>
        </pc:spChg>
        <pc:spChg chg="add del mod">
          <ac:chgData name="Rosen,Jay M" userId="S::jayrosen@ufl.edu::6232dac5-ee89-414a-ac1c-c3399a992350" providerId="AD" clId="Web-{2A5AA7CB-E5CB-B9EA-FF11-B5EC3419FA65}" dt="2024-04-22T01:11:02.690" v="2046"/>
          <ac:spMkLst>
            <pc:docMk/>
            <pc:sldMk cId="2899641974" sldId="341"/>
            <ac:spMk id="51" creationId="{FE6FFA20-F821-92EA-0FA3-9A5CB101D56B}"/>
          </ac:spMkLst>
        </pc:spChg>
        <pc:grpChg chg="del">
          <ac:chgData name="Rosen,Jay M" userId="S::jayrosen@ufl.edu::6232dac5-ee89-414a-ac1c-c3399a992350" providerId="AD" clId="Web-{2A5AA7CB-E5CB-B9EA-FF11-B5EC3419FA65}" dt="2024-04-22T01:10:34.533" v="2018"/>
          <ac:grpSpMkLst>
            <pc:docMk/>
            <pc:sldMk cId="2899641974" sldId="341"/>
            <ac:grpSpMk id="44" creationId="{EF2979BE-551F-AE2F-E7E9-348162830272}"/>
          </ac:grpSpMkLst>
        </pc:grpChg>
        <pc:grpChg chg="del">
          <ac:chgData name="Rosen,Jay M" userId="S::jayrosen@ufl.edu::6232dac5-ee89-414a-ac1c-c3399a992350" providerId="AD" clId="Web-{2A5AA7CB-E5CB-B9EA-FF11-B5EC3419FA65}" dt="2024-04-22T01:10:34.533" v="2017"/>
          <ac:grpSpMkLst>
            <pc:docMk/>
            <pc:sldMk cId="2899641974" sldId="341"/>
            <ac:grpSpMk id="48" creationId="{B91CD565-66C8-E522-4FE3-16B0A39D84EE}"/>
          </ac:grpSpMkLst>
        </pc:grpChg>
        <pc:graphicFrameChg chg="del">
          <ac:chgData name="Rosen,Jay M" userId="S::jayrosen@ufl.edu::6232dac5-ee89-414a-ac1c-c3399a992350" providerId="AD" clId="Web-{2A5AA7CB-E5CB-B9EA-FF11-B5EC3419FA65}" dt="2024-04-22T01:10:34.564" v="2024"/>
          <ac:graphicFrameMkLst>
            <pc:docMk/>
            <pc:sldMk cId="2899641974" sldId="341"/>
            <ac:graphicFrameMk id="5" creationId="{C744EE81-E360-D5D1-7322-2A7DA929A3C0}"/>
          </ac:graphicFrameMkLst>
        </pc:graphicFrameChg>
        <pc:picChg chg="del">
          <ac:chgData name="Rosen,Jay M" userId="S::jayrosen@ufl.edu::6232dac5-ee89-414a-ac1c-c3399a992350" providerId="AD" clId="Web-{2A5AA7CB-E5CB-B9EA-FF11-B5EC3419FA65}" dt="2024-04-22T01:10:34.549" v="2023"/>
          <ac:picMkLst>
            <pc:docMk/>
            <pc:sldMk cId="2899641974" sldId="341"/>
            <ac:picMk id="32" creationId="{90168679-9E65-C37C-91FF-D7DAE1D5048C}"/>
          </ac:picMkLst>
        </pc:picChg>
        <pc:picChg chg="del">
          <ac:chgData name="Rosen,Jay M" userId="S::jayrosen@ufl.edu::6232dac5-ee89-414a-ac1c-c3399a992350" providerId="AD" clId="Web-{2A5AA7CB-E5CB-B9EA-FF11-B5EC3419FA65}" dt="2024-04-22T01:10:34.549" v="2022"/>
          <ac:picMkLst>
            <pc:docMk/>
            <pc:sldMk cId="2899641974" sldId="341"/>
            <ac:picMk id="34" creationId="{6AC03905-16E7-E84D-1C77-67753B8E66F8}"/>
          </ac:picMkLst>
        </pc:picChg>
        <pc:picChg chg="del">
          <ac:chgData name="Rosen,Jay M" userId="S::jayrosen@ufl.edu::6232dac5-ee89-414a-ac1c-c3399a992350" providerId="AD" clId="Web-{2A5AA7CB-E5CB-B9EA-FF11-B5EC3419FA65}" dt="2024-04-22T01:10:34.549" v="2021"/>
          <ac:picMkLst>
            <pc:docMk/>
            <pc:sldMk cId="2899641974" sldId="341"/>
            <ac:picMk id="36" creationId="{87C21BF6-FD0A-60F1-FF9F-D4F3B657092C}"/>
          </ac:picMkLst>
        </pc:picChg>
        <pc:picChg chg="del">
          <ac:chgData name="Rosen,Jay M" userId="S::jayrosen@ufl.edu::6232dac5-ee89-414a-ac1c-c3399a992350" providerId="AD" clId="Web-{2A5AA7CB-E5CB-B9EA-FF11-B5EC3419FA65}" dt="2024-04-22T01:10:34.533" v="2016"/>
          <ac:picMkLst>
            <pc:docMk/>
            <pc:sldMk cId="2899641974" sldId="341"/>
            <ac:picMk id="50" creationId="{C06525EC-8FF6-248A-240C-D4E55AB2FDD8}"/>
          </ac:picMkLst>
        </pc:picChg>
      </pc:sldChg>
    </pc:docChg>
  </pc:docChgLst>
  <pc:docChgLst>
    <pc:chgData name="Castro, Alec K." userId="S::aleccastro@ufl.edu::28b72ce0-6821-4095-b6d2-1953ab7b57cc" providerId="AD" clId="Web-{570B9242-D036-4909-B685-3F4EBDA4A332}"/>
    <pc:docChg chg="modSld">
      <pc:chgData name="Castro, Alec K." userId="S::aleccastro@ufl.edu::28b72ce0-6821-4095-b6d2-1953ab7b57cc" providerId="AD" clId="Web-{570B9242-D036-4909-B685-3F4EBDA4A332}" dt="2024-04-21T21:12:01.288" v="14" actId="14100"/>
      <pc:docMkLst>
        <pc:docMk/>
      </pc:docMkLst>
      <pc:sldChg chg="addSp delSp modSp">
        <pc:chgData name="Castro, Alec K." userId="S::aleccastro@ufl.edu::28b72ce0-6821-4095-b6d2-1953ab7b57cc" providerId="AD" clId="Web-{570B9242-D036-4909-B685-3F4EBDA4A332}" dt="2024-04-21T21:12:01.288" v="14" actId="14100"/>
        <pc:sldMkLst>
          <pc:docMk/>
          <pc:sldMk cId="1256145933" sldId="296"/>
        </pc:sldMkLst>
        <pc:spChg chg="del">
          <ac:chgData name="Castro, Alec K." userId="S::aleccastro@ufl.edu::28b72ce0-6821-4095-b6d2-1953ab7b57cc" providerId="AD" clId="Web-{570B9242-D036-4909-B685-3F4EBDA4A332}" dt="2024-04-21T21:11:12.410" v="7"/>
          <ac:spMkLst>
            <pc:docMk/>
            <pc:sldMk cId="1256145933" sldId="296"/>
            <ac:spMk id="3" creationId="{E97839A4-8DC6-5538-ABC1-7CABE4EB0553}"/>
          </ac:spMkLst>
        </pc:spChg>
        <pc:spChg chg="add del mod">
          <ac:chgData name="Castro, Alec K." userId="S::aleccastro@ufl.edu::28b72ce0-6821-4095-b6d2-1953ab7b57cc" providerId="AD" clId="Web-{570B9242-D036-4909-B685-3F4EBDA4A332}" dt="2024-04-21T21:11:52.929" v="10"/>
          <ac:spMkLst>
            <pc:docMk/>
            <pc:sldMk cId="1256145933" sldId="296"/>
            <ac:spMk id="10" creationId="{533F7300-1850-80D2-84D8-CE0E4471B086}"/>
          </ac:spMkLst>
        </pc:spChg>
        <pc:spChg chg="del">
          <ac:chgData name="Castro, Alec K." userId="S::aleccastro@ufl.edu::28b72ce0-6821-4095-b6d2-1953ab7b57cc" providerId="AD" clId="Web-{570B9242-D036-4909-B685-3F4EBDA4A332}" dt="2024-04-21T21:11:12.410" v="9"/>
          <ac:spMkLst>
            <pc:docMk/>
            <pc:sldMk cId="1256145933" sldId="296"/>
            <ac:spMk id="12" creationId="{FAF68CB5-D519-4070-A998-B86F0FBCD10C}"/>
          </ac:spMkLst>
        </pc:spChg>
        <pc:spChg chg="del">
          <ac:chgData name="Castro, Alec K." userId="S::aleccastro@ufl.edu::28b72ce0-6821-4095-b6d2-1953ab7b57cc" providerId="AD" clId="Web-{570B9242-D036-4909-B685-3F4EBDA4A332}" dt="2024-04-21T21:11:12.410" v="8"/>
          <ac:spMkLst>
            <pc:docMk/>
            <pc:sldMk cId="1256145933" sldId="296"/>
            <ac:spMk id="14" creationId="{7586665A-47B3-4AEE-BC94-15D89FF706B3}"/>
          </ac:spMkLst>
        </pc:spChg>
        <pc:picChg chg="add del mod">
          <ac:chgData name="Castro, Alec K." userId="S::aleccastro@ufl.edu::28b72ce0-6821-4095-b6d2-1953ab7b57cc" providerId="AD" clId="Web-{570B9242-D036-4909-B685-3F4EBDA4A332}" dt="2024-04-21T21:11:12.317" v="6"/>
          <ac:picMkLst>
            <pc:docMk/>
            <pc:sldMk cId="1256145933" sldId="296"/>
            <ac:picMk id="8" creationId="{BFC4B16C-1939-A9D6-EAD6-84C9E975E11C}"/>
          </ac:picMkLst>
        </pc:picChg>
        <pc:picChg chg="add mod ord">
          <ac:chgData name="Castro, Alec K." userId="S::aleccastro@ufl.edu::28b72ce0-6821-4095-b6d2-1953ab7b57cc" providerId="AD" clId="Web-{570B9242-D036-4909-B685-3F4EBDA4A332}" dt="2024-04-21T21:12:01.288" v="14" actId="14100"/>
          <ac:picMkLst>
            <pc:docMk/>
            <pc:sldMk cId="1256145933" sldId="296"/>
            <ac:picMk id="11" creationId="{A3389697-DFAE-697D-4F4D-23EF9341F7E5}"/>
          </ac:picMkLst>
        </pc:picChg>
      </pc:sldChg>
    </pc:docChg>
  </pc:docChgLst>
  <pc:docChgLst>
    <pc:chgData name="Kaithi, Rithish Reddy" userId="S::rithishredkaithi@ufl.edu::22cc4f19-5ece-4b1f-ac81-ece7b5f17d36" providerId="AD" clId="Web-{2DBE84DF-90BC-4A87-95E6-B6B0D3C061F3}"/>
    <pc:docChg chg="addSld modSld sldOrd modSection">
      <pc:chgData name="Kaithi, Rithish Reddy" userId="S::rithishredkaithi@ufl.edu::22cc4f19-5ece-4b1f-ac81-ece7b5f17d36" providerId="AD" clId="Web-{2DBE84DF-90BC-4A87-95E6-B6B0D3C061F3}" dt="2024-04-21T19:32:38.362" v="283" actId="14100"/>
      <pc:docMkLst>
        <pc:docMk/>
      </pc:docMkLst>
      <pc:sldChg chg="addSp delSp modSp">
        <pc:chgData name="Kaithi, Rithish Reddy" userId="S::rithishredkaithi@ufl.edu::22cc4f19-5ece-4b1f-ac81-ece7b5f17d36" providerId="AD" clId="Web-{2DBE84DF-90BC-4A87-95E6-B6B0D3C061F3}" dt="2024-04-21T19:32:38.362" v="283" actId="14100"/>
        <pc:sldMkLst>
          <pc:docMk/>
          <pc:sldMk cId="1256145933" sldId="296"/>
        </pc:sldMkLst>
        <pc:picChg chg="add del mod">
          <ac:chgData name="Kaithi, Rithish Reddy" userId="S::rithishredkaithi@ufl.edu::22cc4f19-5ece-4b1f-ac81-ece7b5f17d36" providerId="AD" clId="Web-{2DBE84DF-90BC-4A87-95E6-B6B0D3C061F3}" dt="2024-04-21T19:17:58.434" v="244"/>
          <ac:picMkLst>
            <pc:docMk/>
            <pc:sldMk cId="1256145933" sldId="296"/>
            <ac:picMk id="4" creationId="{53F5ED61-C776-954D-B72D-8CFB2E2503C8}"/>
          </ac:picMkLst>
        </pc:picChg>
        <pc:picChg chg="add mod">
          <ac:chgData name="Kaithi, Rithish Reddy" userId="S::rithishredkaithi@ufl.edu::22cc4f19-5ece-4b1f-ac81-ece7b5f17d36" providerId="AD" clId="Web-{2DBE84DF-90BC-4A87-95E6-B6B0D3C061F3}" dt="2024-04-21T19:32:38.362" v="283" actId="14100"/>
          <ac:picMkLst>
            <pc:docMk/>
            <pc:sldMk cId="1256145933" sldId="296"/>
            <ac:picMk id="6" creationId="{B2213B26-314B-1A19-3B44-AA3067B01243}"/>
          </ac:picMkLst>
        </pc:picChg>
      </pc:sldChg>
      <pc:sldChg chg="addSp delSp modSp mod setBg">
        <pc:chgData name="Kaithi, Rithish Reddy" userId="S::rithishredkaithi@ufl.edu::22cc4f19-5ece-4b1f-ac81-ece7b5f17d36" providerId="AD" clId="Web-{2DBE84DF-90BC-4A87-95E6-B6B0D3C061F3}" dt="2024-04-21T19:29:56.089" v="272"/>
        <pc:sldMkLst>
          <pc:docMk/>
          <pc:sldMk cId="4150415547" sldId="298"/>
        </pc:sldMkLst>
        <pc:spChg chg="mod">
          <ac:chgData name="Kaithi, Rithish Reddy" userId="S::rithishredkaithi@ufl.edu::22cc4f19-5ece-4b1f-ac81-ece7b5f17d36" providerId="AD" clId="Web-{2DBE84DF-90BC-4A87-95E6-B6B0D3C061F3}" dt="2024-04-21T19:29:56.089" v="272"/>
          <ac:spMkLst>
            <pc:docMk/>
            <pc:sldMk cId="4150415547" sldId="298"/>
            <ac:spMk id="2" creationId="{A5A58E01-0576-123E-C86F-5E528274D43C}"/>
          </ac:spMkLst>
        </pc:spChg>
        <pc:spChg chg="mod">
          <ac:chgData name="Kaithi, Rithish Reddy" userId="S::rithishredkaithi@ufl.edu::22cc4f19-5ece-4b1f-ac81-ece7b5f17d36" providerId="AD" clId="Web-{2DBE84DF-90BC-4A87-95E6-B6B0D3C061F3}" dt="2024-04-21T19:29:56.089" v="272"/>
          <ac:spMkLst>
            <pc:docMk/>
            <pc:sldMk cId="4150415547" sldId="298"/>
            <ac:spMk id="3" creationId="{09CE0CC6-051C-95D8-45DB-E528C8432A69}"/>
          </ac:spMkLst>
        </pc:spChg>
        <pc:spChg chg="add del">
          <ac:chgData name="Kaithi, Rithish Reddy" userId="S::rithishredkaithi@ufl.edu::22cc4f19-5ece-4b1f-ac81-ece7b5f17d36" providerId="AD" clId="Web-{2DBE84DF-90BC-4A87-95E6-B6B0D3C061F3}" dt="2024-04-21T19:28:42.071" v="262"/>
          <ac:spMkLst>
            <pc:docMk/>
            <pc:sldMk cId="4150415547" sldId="298"/>
            <ac:spMk id="10" creationId="{EDDBB197-D710-4A4F-A9CA-FD2177498BE8}"/>
          </ac:spMkLst>
        </pc:spChg>
        <pc:spChg chg="add del">
          <ac:chgData name="Kaithi, Rithish Reddy" userId="S::rithishredkaithi@ufl.edu::22cc4f19-5ece-4b1f-ac81-ece7b5f17d36" providerId="AD" clId="Web-{2DBE84DF-90BC-4A87-95E6-B6B0D3C061F3}" dt="2024-04-21T19:28:42.071" v="262"/>
          <ac:spMkLst>
            <pc:docMk/>
            <pc:sldMk cId="4150415547" sldId="298"/>
            <ac:spMk id="12" creationId="{975D1CFA-2CDB-4B64-BD9F-85744E8DA12F}"/>
          </ac:spMkLst>
        </pc:spChg>
        <pc:spChg chg="add del">
          <ac:chgData name="Kaithi, Rithish Reddy" userId="S::rithishredkaithi@ufl.edu::22cc4f19-5ece-4b1f-ac81-ece7b5f17d36" providerId="AD" clId="Web-{2DBE84DF-90BC-4A87-95E6-B6B0D3C061F3}" dt="2024-04-21T19:28:48.649" v="263"/>
          <ac:spMkLst>
            <pc:docMk/>
            <pc:sldMk cId="4150415547" sldId="298"/>
            <ac:spMk id="23" creationId="{78532AE1-3E02-470C-B898-A0C62F2E99AB}"/>
          </ac:spMkLst>
        </pc:spChg>
        <pc:spChg chg="add del">
          <ac:chgData name="Kaithi, Rithish Reddy" userId="S::rithishredkaithi@ufl.edu::22cc4f19-5ece-4b1f-ac81-ece7b5f17d36" providerId="AD" clId="Web-{2DBE84DF-90BC-4A87-95E6-B6B0D3C061F3}" dt="2024-04-21T19:28:48.649" v="263"/>
          <ac:spMkLst>
            <pc:docMk/>
            <pc:sldMk cId="4150415547" sldId="298"/>
            <ac:spMk id="25" creationId="{E7401DF7-4687-415B-A91D-DB43BEEBDFE5}"/>
          </ac:spMkLst>
        </pc:spChg>
        <pc:spChg chg="add del">
          <ac:chgData name="Kaithi, Rithish Reddy" userId="S::rithishredkaithi@ufl.edu::22cc4f19-5ece-4b1f-ac81-ece7b5f17d36" providerId="AD" clId="Web-{2DBE84DF-90BC-4A87-95E6-B6B0D3C061F3}" dt="2024-04-21T19:28:48.649" v="263"/>
          <ac:spMkLst>
            <pc:docMk/>
            <pc:sldMk cId="4150415547" sldId="298"/>
            <ac:spMk id="27" creationId="{8EFC09D2-72D2-4174-A2DF-1017D0FEBD3D}"/>
          </ac:spMkLst>
        </pc:spChg>
        <pc:spChg chg="add del">
          <ac:chgData name="Kaithi, Rithish Reddy" userId="S::rithishredkaithi@ufl.edu::22cc4f19-5ece-4b1f-ac81-ece7b5f17d36" providerId="AD" clId="Web-{2DBE84DF-90BC-4A87-95E6-B6B0D3C061F3}" dt="2024-04-21T19:29:45.605" v="271"/>
          <ac:spMkLst>
            <pc:docMk/>
            <pc:sldMk cId="4150415547" sldId="298"/>
            <ac:spMk id="32" creationId="{CBE3092D-4105-4026-9B66-A0011E0CA5E1}"/>
          </ac:spMkLst>
        </pc:spChg>
        <pc:spChg chg="add del">
          <ac:chgData name="Kaithi, Rithish Reddy" userId="S::rithishredkaithi@ufl.edu::22cc4f19-5ece-4b1f-ac81-ece7b5f17d36" providerId="AD" clId="Web-{2DBE84DF-90BC-4A87-95E6-B6B0D3C061F3}" dt="2024-04-21T19:29:20.760" v="269"/>
          <ac:spMkLst>
            <pc:docMk/>
            <pc:sldMk cId="4150415547" sldId="298"/>
            <ac:spMk id="34" creationId="{D9759409-BDF8-4BFD-9AF3-4B5C04C2A162}"/>
          </ac:spMkLst>
        </pc:spChg>
        <pc:spChg chg="add del">
          <ac:chgData name="Kaithi, Rithish Reddy" userId="S::rithishredkaithi@ufl.edu::22cc4f19-5ece-4b1f-ac81-ece7b5f17d36" providerId="AD" clId="Web-{2DBE84DF-90BC-4A87-95E6-B6B0D3C061F3}" dt="2024-04-21T19:29:56.089" v="272"/>
          <ac:spMkLst>
            <pc:docMk/>
            <pc:sldMk cId="4150415547" sldId="298"/>
            <ac:spMk id="38" creationId="{5D13CC36-B950-4F02-9BAF-9A7EB267398C}"/>
          </ac:spMkLst>
        </pc:spChg>
        <pc:spChg chg="add del">
          <ac:chgData name="Kaithi, Rithish Reddy" userId="S::rithishredkaithi@ufl.edu::22cc4f19-5ece-4b1f-ac81-ece7b5f17d36" providerId="AD" clId="Web-{2DBE84DF-90BC-4A87-95E6-B6B0D3C061F3}" dt="2024-04-21T19:29:56.089" v="272"/>
          <ac:spMkLst>
            <pc:docMk/>
            <pc:sldMk cId="4150415547" sldId="298"/>
            <ac:spMk id="40" creationId="{D1BDED99-B35B-4FEE-A274-8E8DB6FEEECF}"/>
          </ac:spMkLst>
        </pc:spChg>
        <pc:spChg chg="add">
          <ac:chgData name="Kaithi, Rithish Reddy" userId="S::rithishredkaithi@ufl.edu::22cc4f19-5ece-4b1f-ac81-ece7b5f17d36" providerId="AD" clId="Web-{2DBE84DF-90BC-4A87-95E6-B6B0D3C061F3}" dt="2024-04-21T19:29:56.089" v="272"/>
          <ac:spMkLst>
            <pc:docMk/>
            <pc:sldMk cId="4150415547" sldId="298"/>
            <ac:spMk id="45" creationId="{45D37F4E-DDB4-456B-97E0-9937730A039F}"/>
          </ac:spMkLst>
        </pc:spChg>
        <pc:spChg chg="add">
          <ac:chgData name="Kaithi, Rithish Reddy" userId="S::rithishredkaithi@ufl.edu::22cc4f19-5ece-4b1f-ac81-ece7b5f17d36" providerId="AD" clId="Web-{2DBE84DF-90BC-4A87-95E6-B6B0D3C061F3}" dt="2024-04-21T19:29:56.089" v="272"/>
          <ac:spMkLst>
            <pc:docMk/>
            <pc:sldMk cId="4150415547" sldId="298"/>
            <ac:spMk id="47" creationId="{B2DD41CD-8F47-4F56-AD12-4E2FF7696987}"/>
          </ac:spMkLst>
        </pc:spChg>
        <pc:grpChg chg="add del">
          <ac:chgData name="Kaithi, Rithish Reddy" userId="S::rithishredkaithi@ufl.edu::22cc4f19-5ece-4b1f-ac81-ece7b5f17d36" providerId="AD" clId="Web-{2DBE84DF-90BC-4A87-95E6-B6B0D3C061F3}" dt="2024-04-21T19:28:42.071" v="262"/>
          <ac:grpSpMkLst>
            <pc:docMk/>
            <pc:sldMk cId="4150415547" sldId="298"/>
            <ac:grpSpMk id="14" creationId="{25EE5136-01F1-466C-962D-BA9B4C6757AA}"/>
          </ac:grpSpMkLst>
        </pc:grpChg>
        <pc:picChg chg="add del mod">
          <ac:chgData name="Kaithi, Rithish Reddy" userId="S::rithishredkaithi@ufl.edu::22cc4f19-5ece-4b1f-ac81-ece7b5f17d36" providerId="AD" clId="Web-{2DBE84DF-90BC-4A87-95E6-B6B0D3C061F3}" dt="2024-04-21T19:29:22.854" v="270"/>
          <ac:picMkLst>
            <pc:docMk/>
            <pc:sldMk cId="4150415547" sldId="298"/>
            <ac:picMk id="7" creationId="{DA663B05-3EAC-CD61-982E-34336C209708}"/>
          </ac:picMkLst>
        </pc:picChg>
        <pc:picChg chg="add mod ord">
          <ac:chgData name="Kaithi, Rithish Reddy" userId="S::rithishredkaithi@ufl.edu::22cc4f19-5ece-4b1f-ac81-ece7b5f17d36" providerId="AD" clId="Web-{2DBE84DF-90BC-4A87-95E6-B6B0D3C061F3}" dt="2024-04-21T19:29:56.089" v="272"/>
          <ac:picMkLst>
            <pc:docMk/>
            <pc:sldMk cId="4150415547" sldId="298"/>
            <ac:picMk id="35" creationId="{0141F67C-F7F4-F20A-C3A0-28BF2ED75231}"/>
          </ac:picMkLst>
        </pc:picChg>
      </pc:sldChg>
      <pc:sldChg chg="addSp delSp modSp new mod setBg">
        <pc:chgData name="Kaithi, Rithish Reddy" userId="S::rithishredkaithi@ufl.edu::22cc4f19-5ece-4b1f-ac81-ece7b5f17d36" providerId="AD" clId="Web-{2DBE84DF-90BC-4A87-95E6-B6B0D3C061F3}" dt="2024-04-21T18:49:26.348" v="82"/>
        <pc:sldMkLst>
          <pc:docMk/>
          <pc:sldMk cId="1285602110" sldId="330"/>
        </pc:sldMkLst>
        <pc:spChg chg="mod">
          <ac:chgData name="Kaithi, Rithish Reddy" userId="S::rithishredkaithi@ufl.edu::22cc4f19-5ece-4b1f-ac81-ece7b5f17d36" providerId="AD" clId="Web-{2DBE84DF-90BC-4A87-95E6-B6B0D3C061F3}" dt="2024-04-21T18:49:26.348" v="82"/>
          <ac:spMkLst>
            <pc:docMk/>
            <pc:sldMk cId="1285602110" sldId="330"/>
            <ac:spMk id="2" creationId="{9B300293-F1AC-6EDE-A7DD-3989F8566C3D}"/>
          </ac:spMkLst>
        </pc:spChg>
        <pc:spChg chg="mod">
          <ac:chgData name="Kaithi, Rithish Reddy" userId="S::rithishredkaithi@ufl.edu::22cc4f19-5ece-4b1f-ac81-ece7b5f17d36" providerId="AD" clId="Web-{2DBE84DF-90BC-4A87-95E6-B6B0D3C061F3}" dt="2024-04-21T18:49:26.348" v="82"/>
          <ac:spMkLst>
            <pc:docMk/>
            <pc:sldMk cId="1285602110" sldId="330"/>
            <ac:spMk id="3" creationId="{A284C226-9CCC-53EA-30D6-1442C27014B9}"/>
          </ac:spMkLst>
        </pc:spChg>
        <pc:spChg chg="add del">
          <ac:chgData name="Kaithi, Rithish Reddy" userId="S::rithishredkaithi@ufl.edu::22cc4f19-5ece-4b1f-ac81-ece7b5f17d36" providerId="AD" clId="Web-{2DBE84DF-90BC-4A87-95E6-B6B0D3C061F3}" dt="2024-04-21T18:48:15.642" v="72"/>
          <ac:spMkLst>
            <pc:docMk/>
            <pc:sldMk cId="1285602110" sldId="330"/>
            <ac:spMk id="9" creationId="{04812C46-200A-4DEB-A05E-3ED6C68C2387}"/>
          </ac:spMkLst>
        </pc:spChg>
        <pc:spChg chg="add del">
          <ac:chgData name="Kaithi, Rithish Reddy" userId="S::rithishredkaithi@ufl.edu::22cc4f19-5ece-4b1f-ac81-ece7b5f17d36" providerId="AD" clId="Web-{2DBE84DF-90BC-4A87-95E6-B6B0D3C061F3}" dt="2024-04-21T18:48:15.642" v="72"/>
          <ac:spMkLst>
            <pc:docMk/>
            <pc:sldMk cId="1285602110" sldId="330"/>
            <ac:spMk id="11" creationId="{D1EA859B-E555-4109-94F3-6700E046E008}"/>
          </ac:spMkLst>
        </pc:spChg>
        <pc:spChg chg="add del">
          <ac:chgData name="Kaithi, Rithish Reddy" userId="S::rithishredkaithi@ufl.edu::22cc4f19-5ece-4b1f-ac81-ece7b5f17d36" providerId="AD" clId="Web-{2DBE84DF-90BC-4A87-95E6-B6B0D3C061F3}" dt="2024-04-21T18:49:26.348" v="82"/>
          <ac:spMkLst>
            <pc:docMk/>
            <pc:sldMk cId="1285602110" sldId="330"/>
            <ac:spMk id="13" creationId="{9F7D5CDA-D291-4307-BF55-1381FED29634}"/>
          </ac:spMkLst>
        </pc:spChg>
        <pc:spChg chg="add">
          <ac:chgData name="Kaithi, Rithish Reddy" userId="S::rithishredkaithi@ufl.edu::22cc4f19-5ece-4b1f-ac81-ece7b5f17d36" providerId="AD" clId="Web-{2DBE84DF-90BC-4A87-95E6-B6B0D3C061F3}" dt="2024-04-21T18:49:26.348" v="82"/>
          <ac:spMkLst>
            <pc:docMk/>
            <pc:sldMk cId="1285602110" sldId="330"/>
            <ac:spMk id="18" creationId="{45D37F4E-DDB4-456B-97E0-9937730A039F}"/>
          </ac:spMkLst>
        </pc:spChg>
        <pc:spChg chg="add">
          <ac:chgData name="Kaithi, Rithish Reddy" userId="S::rithishredkaithi@ufl.edu::22cc4f19-5ece-4b1f-ac81-ece7b5f17d36" providerId="AD" clId="Web-{2DBE84DF-90BC-4A87-95E6-B6B0D3C061F3}" dt="2024-04-21T18:49:26.348" v="82"/>
          <ac:spMkLst>
            <pc:docMk/>
            <pc:sldMk cId="1285602110" sldId="330"/>
            <ac:spMk id="20" creationId="{B2DD41CD-8F47-4F56-AD12-4E2FF7696987}"/>
          </ac:spMkLst>
        </pc:spChg>
        <pc:picChg chg="add mod ord">
          <ac:chgData name="Kaithi, Rithish Reddy" userId="S::rithishredkaithi@ufl.edu::22cc4f19-5ece-4b1f-ac81-ece7b5f17d36" providerId="AD" clId="Web-{2DBE84DF-90BC-4A87-95E6-B6B0D3C061F3}" dt="2024-04-21T18:49:26.348" v="82"/>
          <ac:picMkLst>
            <pc:docMk/>
            <pc:sldMk cId="1285602110" sldId="330"/>
            <ac:picMk id="4" creationId="{C0856FE2-16B7-B488-FD1C-B74ABB14607D}"/>
          </ac:picMkLst>
        </pc:picChg>
      </pc:sldChg>
      <pc:sldChg chg="addSp delSp modSp new mod setBg">
        <pc:chgData name="Kaithi, Rithish Reddy" userId="S::rithishredkaithi@ufl.edu::22cc4f19-5ece-4b1f-ac81-ece7b5f17d36" providerId="AD" clId="Web-{2DBE84DF-90BC-4A87-95E6-B6B0D3C061F3}" dt="2024-04-21T18:53:56.984" v="187" actId="20577"/>
        <pc:sldMkLst>
          <pc:docMk/>
          <pc:sldMk cId="3791111308" sldId="332"/>
        </pc:sldMkLst>
        <pc:spChg chg="mod">
          <ac:chgData name="Kaithi, Rithish Reddy" userId="S::rithishredkaithi@ufl.edu::22cc4f19-5ece-4b1f-ac81-ece7b5f17d36" providerId="AD" clId="Web-{2DBE84DF-90BC-4A87-95E6-B6B0D3C061F3}" dt="2024-04-21T18:48:42.799" v="81"/>
          <ac:spMkLst>
            <pc:docMk/>
            <pc:sldMk cId="3791111308" sldId="332"/>
            <ac:spMk id="2" creationId="{A1431E3B-3851-54CE-04B7-C1FBC20693D7}"/>
          </ac:spMkLst>
        </pc:spChg>
        <pc:spChg chg="mod">
          <ac:chgData name="Kaithi, Rithish Reddy" userId="S::rithishredkaithi@ufl.edu::22cc4f19-5ece-4b1f-ac81-ece7b5f17d36" providerId="AD" clId="Web-{2DBE84DF-90BC-4A87-95E6-B6B0D3C061F3}" dt="2024-04-21T18:53:56.984" v="187" actId="20577"/>
          <ac:spMkLst>
            <pc:docMk/>
            <pc:sldMk cId="3791111308" sldId="332"/>
            <ac:spMk id="3" creationId="{945E6979-AF7D-DC40-2263-DB4FFFFDB4D9}"/>
          </ac:spMkLst>
        </pc:spChg>
        <pc:spChg chg="add del">
          <ac:chgData name="Kaithi, Rithish Reddy" userId="S::rithishredkaithi@ufl.edu::22cc4f19-5ece-4b1f-ac81-ece7b5f17d36" providerId="AD" clId="Web-{2DBE84DF-90BC-4A87-95E6-B6B0D3C061F3}" dt="2024-04-21T18:48:37.315" v="76"/>
          <ac:spMkLst>
            <pc:docMk/>
            <pc:sldMk cId="3791111308" sldId="332"/>
            <ac:spMk id="9" creationId="{C0763A76-9F1C-4FC5-82B7-DD475DA461B2}"/>
          </ac:spMkLst>
        </pc:spChg>
        <pc:spChg chg="add del">
          <ac:chgData name="Kaithi, Rithish Reddy" userId="S::rithishredkaithi@ufl.edu::22cc4f19-5ece-4b1f-ac81-ece7b5f17d36" providerId="AD" clId="Web-{2DBE84DF-90BC-4A87-95E6-B6B0D3C061F3}" dt="2024-04-21T18:48:37.315" v="76"/>
          <ac:spMkLst>
            <pc:docMk/>
            <pc:sldMk cId="3791111308" sldId="332"/>
            <ac:spMk id="11" creationId="{E81BF4F6-F2CF-4984-9D14-D6966D92F99F}"/>
          </ac:spMkLst>
        </pc:spChg>
        <pc:spChg chg="add del">
          <ac:chgData name="Kaithi, Rithish Reddy" userId="S::rithishredkaithi@ufl.edu::22cc4f19-5ece-4b1f-ac81-ece7b5f17d36" providerId="AD" clId="Web-{2DBE84DF-90BC-4A87-95E6-B6B0D3C061F3}" dt="2024-04-21T18:48:39.487" v="78"/>
          <ac:spMkLst>
            <pc:docMk/>
            <pc:sldMk cId="3791111308" sldId="332"/>
            <ac:spMk id="13" creationId="{D0300FD3-5AF1-6305-15FA-9078072672E2}"/>
          </ac:spMkLst>
        </pc:spChg>
        <pc:spChg chg="add del">
          <ac:chgData name="Kaithi, Rithish Reddy" userId="S::rithishredkaithi@ufl.edu::22cc4f19-5ece-4b1f-ac81-ece7b5f17d36" providerId="AD" clId="Web-{2DBE84DF-90BC-4A87-95E6-B6B0D3C061F3}" dt="2024-04-21T18:48:39.487" v="78"/>
          <ac:spMkLst>
            <pc:docMk/>
            <pc:sldMk cId="3791111308" sldId="332"/>
            <ac:spMk id="14" creationId="{9F7D5CDA-D291-4307-BF55-1381FED29634}"/>
          </ac:spMkLst>
        </pc:spChg>
        <pc:spChg chg="add del">
          <ac:chgData name="Kaithi, Rithish Reddy" userId="S::rithishredkaithi@ufl.edu::22cc4f19-5ece-4b1f-ac81-ece7b5f17d36" providerId="AD" clId="Web-{2DBE84DF-90BC-4A87-95E6-B6B0D3C061F3}" dt="2024-04-21T18:48:39.487" v="78"/>
          <ac:spMkLst>
            <pc:docMk/>
            <pc:sldMk cId="3791111308" sldId="332"/>
            <ac:spMk id="15" creationId="{59B296B9-C5A5-4E4F-9B60-C907B5F1466C}"/>
          </ac:spMkLst>
        </pc:spChg>
        <pc:spChg chg="add del">
          <ac:chgData name="Kaithi, Rithish Reddy" userId="S::rithishredkaithi@ufl.edu::22cc4f19-5ece-4b1f-ac81-ece7b5f17d36" providerId="AD" clId="Web-{2DBE84DF-90BC-4A87-95E6-B6B0D3C061F3}" dt="2024-04-21T18:48:42.784" v="80"/>
          <ac:spMkLst>
            <pc:docMk/>
            <pc:sldMk cId="3791111308" sldId="332"/>
            <ac:spMk id="17" creationId="{F13C74B1-5B17-4795-BED0-7140497B445A}"/>
          </ac:spMkLst>
        </pc:spChg>
        <pc:spChg chg="add del">
          <ac:chgData name="Kaithi, Rithish Reddy" userId="S::rithishredkaithi@ufl.edu::22cc4f19-5ece-4b1f-ac81-ece7b5f17d36" providerId="AD" clId="Web-{2DBE84DF-90BC-4A87-95E6-B6B0D3C061F3}" dt="2024-04-21T18:48:42.784" v="80"/>
          <ac:spMkLst>
            <pc:docMk/>
            <pc:sldMk cId="3791111308" sldId="332"/>
            <ac:spMk id="18" creationId="{D4974D33-8DC5-464E-8C6D-BE58F0669C17}"/>
          </ac:spMkLst>
        </pc:spChg>
        <pc:spChg chg="add">
          <ac:chgData name="Kaithi, Rithish Reddy" userId="S::rithishredkaithi@ufl.edu::22cc4f19-5ece-4b1f-ac81-ece7b5f17d36" providerId="AD" clId="Web-{2DBE84DF-90BC-4A87-95E6-B6B0D3C061F3}" dt="2024-04-21T18:48:42.799" v="81"/>
          <ac:spMkLst>
            <pc:docMk/>
            <pc:sldMk cId="3791111308" sldId="332"/>
            <ac:spMk id="20" creationId="{45D37F4E-DDB4-456B-97E0-9937730A039F}"/>
          </ac:spMkLst>
        </pc:spChg>
        <pc:spChg chg="add">
          <ac:chgData name="Kaithi, Rithish Reddy" userId="S::rithishredkaithi@ufl.edu::22cc4f19-5ece-4b1f-ac81-ece7b5f17d36" providerId="AD" clId="Web-{2DBE84DF-90BC-4A87-95E6-B6B0D3C061F3}" dt="2024-04-21T18:48:42.799" v="81"/>
          <ac:spMkLst>
            <pc:docMk/>
            <pc:sldMk cId="3791111308" sldId="332"/>
            <ac:spMk id="21" creationId="{B2DD41CD-8F47-4F56-AD12-4E2FF7696987}"/>
          </ac:spMkLst>
        </pc:spChg>
        <pc:picChg chg="add mod ord">
          <ac:chgData name="Kaithi, Rithish Reddy" userId="S::rithishredkaithi@ufl.edu::22cc4f19-5ece-4b1f-ac81-ece7b5f17d36" providerId="AD" clId="Web-{2DBE84DF-90BC-4A87-95E6-B6B0D3C061F3}" dt="2024-04-21T18:48:42.799" v="81"/>
          <ac:picMkLst>
            <pc:docMk/>
            <pc:sldMk cId="3791111308" sldId="332"/>
            <ac:picMk id="4" creationId="{DBC0E61D-02BD-D941-A8E1-BD0A18CEA924}"/>
          </ac:picMkLst>
        </pc:picChg>
      </pc:sldChg>
      <pc:sldChg chg="modSp new">
        <pc:chgData name="Kaithi, Rithish Reddy" userId="S::rithishredkaithi@ufl.edu::22cc4f19-5ece-4b1f-ac81-ece7b5f17d36" providerId="AD" clId="Web-{2DBE84DF-90BC-4A87-95E6-B6B0D3C061F3}" dt="2024-04-21T18:52:20.933" v="164" actId="20577"/>
        <pc:sldMkLst>
          <pc:docMk/>
          <pc:sldMk cId="504612884" sldId="333"/>
        </pc:sldMkLst>
        <pc:spChg chg="mod">
          <ac:chgData name="Kaithi, Rithish Reddy" userId="S::rithishredkaithi@ufl.edu::22cc4f19-5ece-4b1f-ac81-ece7b5f17d36" providerId="AD" clId="Web-{2DBE84DF-90BC-4A87-95E6-B6B0D3C061F3}" dt="2024-04-21T18:49:59.177" v="84" actId="20577"/>
          <ac:spMkLst>
            <pc:docMk/>
            <pc:sldMk cId="504612884" sldId="333"/>
            <ac:spMk id="2" creationId="{D65FD137-F61E-79FE-3053-1D181B7E582D}"/>
          </ac:spMkLst>
        </pc:spChg>
        <pc:spChg chg="mod">
          <ac:chgData name="Kaithi, Rithish Reddy" userId="S::rithishredkaithi@ufl.edu::22cc4f19-5ece-4b1f-ac81-ece7b5f17d36" providerId="AD" clId="Web-{2DBE84DF-90BC-4A87-95E6-B6B0D3C061F3}" dt="2024-04-21T18:52:20.933" v="164" actId="20577"/>
          <ac:spMkLst>
            <pc:docMk/>
            <pc:sldMk cId="504612884" sldId="333"/>
            <ac:spMk id="3" creationId="{0B279387-029F-D172-9506-F71FA0B5A108}"/>
          </ac:spMkLst>
        </pc:spChg>
      </pc:sldChg>
      <pc:sldChg chg="modSp add ord replId">
        <pc:chgData name="Kaithi, Rithish Reddy" userId="S::rithishredkaithi@ufl.edu::22cc4f19-5ece-4b1f-ac81-ece7b5f17d36" providerId="AD" clId="Web-{2DBE84DF-90BC-4A87-95E6-B6B0D3C061F3}" dt="2024-04-21T19:16:23.634" v="242"/>
        <pc:sldMkLst>
          <pc:docMk/>
          <pc:sldMk cId="448422061" sldId="334"/>
        </pc:sldMkLst>
        <pc:spChg chg="mod">
          <ac:chgData name="Kaithi, Rithish Reddy" userId="S::rithishredkaithi@ufl.edu::22cc4f19-5ece-4b1f-ac81-ece7b5f17d36" providerId="AD" clId="Web-{2DBE84DF-90BC-4A87-95E6-B6B0D3C061F3}" dt="2024-04-21T18:53:34.593" v="185" actId="20577"/>
          <ac:spMkLst>
            <pc:docMk/>
            <pc:sldMk cId="448422061" sldId="334"/>
            <ac:spMk id="3" creationId="{0B279387-029F-D172-9506-F71FA0B5A108}"/>
          </ac:spMkLst>
        </pc:spChg>
      </pc:sldChg>
    </pc:docChg>
  </pc:docChgLst>
  <pc:docChgLst>
    <pc:chgData name="Rosen,Jay M" userId="S::jayrosen@ufl.edu::6232dac5-ee89-414a-ac1c-c3399a992350" providerId="AD" clId="Web-{F59A5430-6101-4FC0-825A-5306C092A638}"/>
    <pc:docChg chg="addSld delSld modSld modSection">
      <pc:chgData name="Rosen,Jay M" userId="S::jayrosen@ufl.edu::6232dac5-ee89-414a-ac1c-c3399a992350" providerId="AD" clId="Web-{F59A5430-6101-4FC0-825A-5306C092A638}" dt="2024-04-17T21:03:31.857" v="13"/>
      <pc:docMkLst>
        <pc:docMk/>
      </pc:docMkLst>
      <pc:sldChg chg="del">
        <pc:chgData name="Rosen,Jay M" userId="S::jayrosen@ufl.edu::6232dac5-ee89-414a-ac1c-c3399a992350" providerId="AD" clId="Web-{F59A5430-6101-4FC0-825A-5306C092A638}" dt="2024-04-17T21:03:31.857" v="13"/>
        <pc:sldMkLst>
          <pc:docMk/>
          <pc:sldMk cId="2715228821" sldId="266"/>
        </pc:sldMkLst>
      </pc:sldChg>
      <pc:sldChg chg="del">
        <pc:chgData name="Rosen,Jay M" userId="S::jayrosen@ufl.edu::6232dac5-ee89-414a-ac1c-c3399a992350" providerId="AD" clId="Web-{F59A5430-6101-4FC0-825A-5306C092A638}" dt="2024-04-17T21:03:28.076" v="12"/>
        <pc:sldMkLst>
          <pc:docMk/>
          <pc:sldMk cId="2631621186" sldId="268"/>
        </pc:sldMkLst>
      </pc:sldChg>
      <pc:sldChg chg="del">
        <pc:chgData name="Rosen,Jay M" userId="S::jayrosen@ufl.edu::6232dac5-ee89-414a-ac1c-c3399a992350" providerId="AD" clId="Web-{F59A5430-6101-4FC0-825A-5306C092A638}" dt="2024-04-17T21:03:24.998" v="11"/>
        <pc:sldMkLst>
          <pc:docMk/>
          <pc:sldMk cId="2608378993" sldId="272"/>
        </pc:sldMkLst>
      </pc:sldChg>
      <pc:sldChg chg="add">
        <pc:chgData name="Rosen,Jay M" userId="S::jayrosen@ufl.edu::6232dac5-ee89-414a-ac1c-c3399a992350" providerId="AD" clId="Web-{F59A5430-6101-4FC0-825A-5306C092A638}" dt="2024-04-17T21:00:25.757" v="2"/>
        <pc:sldMkLst>
          <pc:docMk/>
          <pc:sldMk cId="3944289381" sldId="285"/>
        </pc:sldMkLst>
      </pc:sldChg>
      <pc:sldChg chg="add">
        <pc:chgData name="Rosen,Jay M" userId="S::jayrosen@ufl.edu::6232dac5-ee89-414a-ac1c-c3399a992350" providerId="AD" clId="Web-{F59A5430-6101-4FC0-825A-5306C092A638}" dt="2024-04-17T21:00:25.772" v="3"/>
        <pc:sldMkLst>
          <pc:docMk/>
          <pc:sldMk cId="3772369045" sldId="286"/>
        </pc:sldMkLst>
      </pc:sldChg>
      <pc:sldChg chg="del">
        <pc:chgData name="Rosen,Jay M" userId="S::jayrosen@ufl.edu::6232dac5-ee89-414a-ac1c-c3399a992350" providerId="AD" clId="Web-{F59A5430-6101-4FC0-825A-5306C092A638}" dt="2024-04-17T20:59:53.662" v="0"/>
        <pc:sldMkLst>
          <pc:docMk/>
          <pc:sldMk cId="289528966" sldId="290"/>
        </pc:sldMkLst>
      </pc:sldChg>
      <pc:sldChg chg="del">
        <pc:chgData name="Rosen,Jay M" userId="S::jayrosen@ufl.edu::6232dac5-ee89-414a-ac1c-c3399a992350" providerId="AD" clId="Web-{F59A5430-6101-4FC0-825A-5306C092A638}" dt="2024-04-17T20:59:57.928" v="1"/>
        <pc:sldMkLst>
          <pc:docMk/>
          <pc:sldMk cId="2898058418" sldId="294"/>
        </pc:sldMkLst>
      </pc:sldChg>
      <pc:sldChg chg="modSp new">
        <pc:chgData name="Rosen,Jay M" userId="S::jayrosen@ufl.edu::6232dac5-ee89-414a-ac1c-c3399a992350" providerId="AD" clId="Web-{F59A5430-6101-4FC0-825A-5306C092A638}" dt="2024-04-17T21:01:15.446" v="10" actId="20577"/>
        <pc:sldMkLst>
          <pc:docMk/>
          <pc:sldMk cId="1344085843" sldId="304"/>
        </pc:sldMkLst>
        <pc:spChg chg="mod">
          <ac:chgData name="Rosen,Jay M" userId="S::jayrosen@ufl.edu::6232dac5-ee89-414a-ac1c-c3399a992350" providerId="AD" clId="Web-{F59A5430-6101-4FC0-825A-5306C092A638}" dt="2024-04-17T21:01:15.446" v="10" actId="20577"/>
          <ac:spMkLst>
            <pc:docMk/>
            <pc:sldMk cId="1344085843" sldId="304"/>
            <ac:spMk id="2" creationId="{2587DBAB-5125-85CA-8E32-1A9393A03010}"/>
          </ac:spMkLst>
        </pc:spChg>
      </pc:sldChg>
      <pc:sldChg chg="del">
        <pc:chgData name="Rosen,Jay M" userId="S::jayrosen@ufl.edu::6232dac5-ee89-414a-ac1c-c3399a992350" providerId="AD" clId="Web-{F59A5430-6101-4FC0-825A-5306C092A638}" dt="2024-04-17T21:00:29.116" v="4"/>
        <pc:sldMkLst>
          <pc:docMk/>
          <pc:sldMk cId="2847133976" sldId="304"/>
        </pc:sldMkLst>
      </pc:sldChg>
    </pc:docChg>
  </pc:docChgLst>
  <pc:docChgLst>
    <pc:chgData name="Wang,Xiaoshan" userId="S::xiaoshanwang@ufl.edu::9e96070c-8216-4283-93de-ae52359e695f" providerId="AD" clId="Web-{F8CBDBDB-828E-74AD-9B40-C459B7B746F7}"/>
    <pc:docChg chg="addSld delSld modSld modSection">
      <pc:chgData name="Wang,Xiaoshan" userId="S::xiaoshanwang@ufl.edu::9e96070c-8216-4283-93de-ae52359e695f" providerId="AD" clId="Web-{F8CBDBDB-828E-74AD-9B40-C459B7B746F7}" dt="2024-04-21T18:55:32.243" v="415" actId="20577"/>
      <pc:docMkLst>
        <pc:docMk/>
      </pc:docMkLst>
      <pc:sldChg chg="delSp add del">
        <pc:chgData name="Wang,Xiaoshan" userId="S::xiaoshanwang@ufl.edu::9e96070c-8216-4283-93de-ae52359e695f" providerId="AD" clId="Web-{F8CBDBDB-828E-74AD-9B40-C459B7B746F7}" dt="2024-04-21T17:55:15.189" v="119"/>
        <pc:sldMkLst>
          <pc:docMk/>
          <pc:sldMk cId="2618099423" sldId="287"/>
        </pc:sldMkLst>
        <pc:spChg chg="del">
          <ac:chgData name="Wang,Xiaoshan" userId="S::xiaoshanwang@ufl.edu::9e96070c-8216-4283-93de-ae52359e695f" providerId="AD" clId="Web-{F8CBDBDB-828E-74AD-9B40-C459B7B746F7}" dt="2024-04-21T17:55:12.970" v="117"/>
          <ac:spMkLst>
            <pc:docMk/>
            <pc:sldMk cId="2618099423" sldId="287"/>
            <ac:spMk id="11" creationId="{4DE4BE12-29D0-6638-A50C-D1CF84C7E96B}"/>
          </ac:spMkLst>
        </pc:spChg>
        <pc:spChg chg="del">
          <ac:chgData name="Wang,Xiaoshan" userId="S::xiaoshanwang@ufl.edu::9e96070c-8216-4283-93de-ae52359e695f" providerId="AD" clId="Web-{F8CBDBDB-828E-74AD-9B40-C459B7B746F7}" dt="2024-04-21T17:55:14.486" v="118"/>
          <ac:spMkLst>
            <pc:docMk/>
            <pc:sldMk cId="2618099423" sldId="287"/>
            <ac:spMk id="12" creationId="{531A6693-2ECA-4B8E-14C6-CB11FB0F4B78}"/>
          </ac:spMkLst>
        </pc:spChg>
        <pc:picChg chg="del">
          <ac:chgData name="Wang,Xiaoshan" userId="S::xiaoshanwang@ufl.edu::9e96070c-8216-4283-93de-ae52359e695f" providerId="AD" clId="Web-{F8CBDBDB-828E-74AD-9B40-C459B7B746F7}" dt="2024-04-21T17:55:15.189" v="119"/>
          <ac:picMkLst>
            <pc:docMk/>
            <pc:sldMk cId="2618099423" sldId="287"/>
            <ac:picMk id="4" creationId="{FC3DDABB-B5DE-13ED-9F67-830C0BCEA431}"/>
          </ac:picMkLst>
        </pc:picChg>
      </pc:sldChg>
      <pc:sldChg chg="add del">
        <pc:chgData name="Wang,Xiaoshan" userId="S::xiaoshanwang@ufl.edu::9e96070c-8216-4283-93de-ae52359e695f" providerId="AD" clId="Web-{F8CBDBDB-828E-74AD-9B40-C459B7B746F7}" dt="2024-04-21T17:51:02.281" v="103"/>
        <pc:sldMkLst>
          <pc:docMk/>
          <pc:sldMk cId="2124926909" sldId="288"/>
        </pc:sldMkLst>
      </pc:sldChg>
      <pc:sldChg chg="del">
        <pc:chgData name="Wang,Xiaoshan" userId="S::xiaoshanwang@ufl.edu::9e96070c-8216-4283-93de-ae52359e695f" providerId="AD" clId="Web-{F8CBDBDB-828E-74AD-9B40-C459B7B746F7}" dt="2024-04-21T16:04:45.487" v="21"/>
        <pc:sldMkLst>
          <pc:docMk/>
          <pc:sldMk cId="1933409562" sldId="305"/>
        </pc:sldMkLst>
      </pc:sldChg>
      <pc:sldChg chg="addSp delSp modSp add replId">
        <pc:chgData name="Wang,Xiaoshan" userId="S::xiaoshanwang@ufl.edu::9e96070c-8216-4283-93de-ae52359e695f" providerId="AD" clId="Web-{F8CBDBDB-828E-74AD-9B40-C459B7B746F7}" dt="2024-04-21T16:04:27.205" v="15" actId="1076"/>
        <pc:sldMkLst>
          <pc:docMk/>
          <pc:sldMk cId="2440471732" sldId="306"/>
        </pc:sldMkLst>
        <pc:spChg chg="mod">
          <ac:chgData name="Wang,Xiaoshan" userId="S::xiaoshanwang@ufl.edu::9e96070c-8216-4283-93de-ae52359e695f" providerId="AD" clId="Web-{F8CBDBDB-828E-74AD-9B40-C459B7B746F7}" dt="2024-04-21T16:03:07.794" v="6" actId="20577"/>
          <ac:spMkLst>
            <pc:docMk/>
            <pc:sldMk cId="2440471732" sldId="306"/>
            <ac:spMk id="2" creationId="{F5682148-319F-EF76-8EFF-2E33E62F8103}"/>
          </ac:spMkLst>
        </pc:spChg>
        <pc:spChg chg="add mod">
          <ac:chgData name="Wang,Xiaoshan" userId="S::xiaoshanwang@ufl.edu::9e96070c-8216-4283-93de-ae52359e695f" providerId="AD" clId="Web-{F8CBDBDB-828E-74AD-9B40-C459B7B746F7}" dt="2024-04-21T16:03:16.779" v="7"/>
          <ac:spMkLst>
            <pc:docMk/>
            <pc:sldMk cId="2440471732" sldId="306"/>
            <ac:spMk id="6" creationId="{6ACDD213-615C-4893-84D2-3185A0B5185D}"/>
          </ac:spMkLst>
        </pc:spChg>
        <pc:graphicFrameChg chg="del">
          <ac:chgData name="Wang,Xiaoshan" userId="S::xiaoshanwang@ufl.edu::9e96070c-8216-4283-93de-ae52359e695f" providerId="AD" clId="Web-{F8CBDBDB-828E-74AD-9B40-C459B7B746F7}" dt="2024-04-21T15:59:25.219" v="3"/>
          <ac:graphicFrameMkLst>
            <pc:docMk/>
            <pc:sldMk cId="2440471732" sldId="306"/>
            <ac:graphicFrameMk id="5" creationId="{3E3B0A79-8DA5-659A-E9DE-2D6EF0BE9713}"/>
          </ac:graphicFrameMkLst>
        </pc:graphicFrameChg>
        <pc:picChg chg="del">
          <ac:chgData name="Wang,Xiaoshan" userId="S::xiaoshanwang@ufl.edu::9e96070c-8216-4283-93de-ae52359e695f" providerId="AD" clId="Web-{F8CBDBDB-828E-74AD-9B40-C459B7B746F7}" dt="2024-04-21T15:59:26.531" v="4"/>
          <ac:picMkLst>
            <pc:docMk/>
            <pc:sldMk cId="2440471732" sldId="306"/>
            <ac:picMk id="7" creationId="{4A72FB3C-7DC8-90CB-1B21-E4EE8D2884E1}"/>
          </ac:picMkLst>
        </pc:picChg>
        <pc:picChg chg="del">
          <ac:chgData name="Wang,Xiaoshan" userId="S::xiaoshanwang@ufl.edu::9e96070c-8216-4283-93de-ae52359e695f" providerId="AD" clId="Web-{F8CBDBDB-828E-74AD-9B40-C459B7B746F7}" dt="2024-04-21T15:59:23.922" v="2"/>
          <ac:picMkLst>
            <pc:docMk/>
            <pc:sldMk cId="2440471732" sldId="306"/>
            <ac:picMk id="8" creationId="{7E7D4CEB-5955-70F9-4E98-B91781D1C02D}"/>
          </ac:picMkLst>
        </pc:picChg>
        <pc:picChg chg="add del mod">
          <ac:chgData name="Wang,Xiaoshan" userId="S::xiaoshanwang@ufl.edu::9e96070c-8216-4283-93de-ae52359e695f" providerId="AD" clId="Web-{F8CBDBDB-828E-74AD-9B40-C459B7B746F7}" dt="2024-04-21T16:04:19.501" v="13"/>
          <ac:picMkLst>
            <pc:docMk/>
            <pc:sldMk cId="2440471732" sldId="306"/>
            <ac:picMk id="10" creationId="{85A9A171-1A69-5B91-2E4B-BEF92C2C7006}"/>
          </ac:picMkLst>
        </pc:picChg>
        <pc:picChg chg="add mod">
          <ac:chgData name="Wang,Xiaoshan" userId="S::xiaoshanwang@ufl.edu::9e96070c-8216-4283-93de-ae52359e695f" providerId="AD" clId="Web-{F8CBDBDB-828E-74AD-9B40-C459B7B746F7}" dt="2024-04-21T16:04:27.205" v="15" actId="1076"/>
          <ac:picMkLst>
            <pc:docMk/>
            <pc:sldMk cId="2440471732" sldId="306"/>
            <ac:picMk id="12" creationId="{F8C0FE17-0736-8A1B-F5E4-3178D1682A52}"/>
          </ac:picMkLst>
        </pc:picChg>
      </pc:sldChg>
      <pc:sldChg chg="del">
        <pc:chgData name="Wang,Xiaoshan" userId="S::xiaoshanwang@ufl.edu::9e96070c-8216-4283-93de-ae52359e695f" providerId="AD" clId="Web-{F8CBDBDB-828E-74AD-9B40-C459B7B746F7}" dt="2024-04-21T15:58:50.529" v="0"/>
        <pc:sldMkLst>
          <pc:docMk/>
          <pc:sldMk cId="3539253409" sldId="306"/>
        </pc:sldMkLst>
      </pc:sldChg>
      <pc:sldChg chg="addSp delSp modSp add replId">
        <pc:chgData name="Wang,Xiaoshan" userId="S::xiaoshanwang@ufl.edu::9e96070c-8216-4283-93de-ae52359e695f" providerId="AD" clId="Web-{F8CBDBDB-828E-74AD-9B40-C459B7B746F7}" dt="2024-04-21T16:05:58.867" v="58" actId="20577"/>
        <pc:sldMkLst>
          <pc:docMk/>
          <pc:sldMk cId="398736731" sldId="307"/>
        </pc:sldMkLst>
        <pc:spChg chg="mod">
          <ac:chgData name="Wang,Xiaoshan" userId="S::xiaoshanwang@ufl.edu::9e96070c-8216-4283-93de-ae52359e695f" providerId="AD" clId="Web-{F8CBDBDB-828E-74AD-9B40-C459B7B746F7}" dt="2024-04-21T16:05:58.867" v="58" actId="20577"/>
          <ac:spMkLst>
            <pc:docMk/>
            <pc:sldMk cId="398736731" sldId="307"/>
            <ac:spMk id="2" creationId="{F5682148-319F-EF76-8EFF-2E33E62F8103}"/>
          </ac:spMkLst>
        </pc:spChg>
        <pc:spChg chg="add del mod">
          <ac:chgData name="Wang,Xiaoshan" userId="S::xiaoshanwang@ufl.edu::9e96070c-8216-4283-93de-ae52359e695f" providerId="AD" clId="Web-{F8CBDBDB-828E-74AD-9B40-C459B7B746F7}" dt="2024-04-21T16:04:39.487" v="19"/>
          <ac:spMkLst>
            <pc:docMk/>
            <pc:sldMk cId="398736731" sldId="307"/>
            <ac:spMk id="5" creationId="{8A50E02D-63CC-3D7E-3920-88C9FCE94D87}"/>
          </ac:spMkLst>
        </pc:spChg>
        <pc:spChg chg="del">
          <ac:chgData name="Wang,Xiaoshan" userId="S::xiaoshanwang@ufl.edu::9e96070c-8216-4283-93de-ae52359e695f" providerId="AD" clId="Web-{F8CBDBDB-828E-74AD-9B40-C459B7B746F7}" dt="2024-04-21T16:04:37.096" v="17"/>
          <ac:spMkLst>
            <pc:docMk/>
            <pc:sldMk cId="398736731" sldId="307"/>
            <ac:spMk id="6" creationId="{6ACDD213-615C-4893-84D2-3185A0B5185D}"/>
          </ac:spMkLst>
        </pc:spChg>
        <pc:picChg chg="del">
          <ac:chgData name="Wang,Xiaoshan" userId="S::xiaoshanwang@ufl.edu::9e96070c-8216-4283-93de-ae52359e695f" providerId="AD" clId="Web-{F8CBDBDB-828E-74AD-9B40-C459B7B746F7}" dt="2024-04-21T16:04:37.924" v="18"/>
          <ac:picMkLst>
            <pc:docMk/>
            <pc:sldMk cId="398736731" sldId="307"/>
            <ac:picMk id="12" creationId="{F8C0FE17-0736-8A1B-F5E4-3178D1682A52}"/>
          </ac:picMkLst>
        </pc:picChg>
      </pc:sldChg>
      <pc:sldChg chg="addSp modSp add replId">
        <pc:chgData name="Wang,Xiaoshan" userId="S::xiaoshanwang@ufl.edu::9e96070c-8216-4283-93de-ae52359e695f" providerId="AD" clId="Web-{F8CBDBDB-828E-74AD-9B40-C459B7B746F7}" dt="2024-04-21T16:05:54.398" v="56" actId="20577"/>
        <pc:sldMkLst>
          <pc:docMk/>
          <pc:sldMk cId="3407430030" sldId="308"/>
        </pc:sldMkLst>
        <pc:spChg chg="mod">
          <ac:chgData name="Wang,Xiaoshan" userId="S::xiaoshanwang@ufl.edu::9e96070c-8216-4283-93de-ae52359e695f" providerId="AD" clId="Web-{F8CBDBDB-828E-74AD-9B40-C459B7B746F7}" dt="2024-04-21T16:05:54.398" v="56" actId="20577"/>
          <ac:spMkLst>
            <pc:docMk/>
            <pc:sldMk cId="3407430030" sldId="308"/>
            <ac:spMk id="2" creationId="{F5682148-319F-EF76-8EFF-2E33E62F8103}"/>
          </ac:spMkLst>
        </pc:spChg>
        <pc:spChg chg="add mod">
          <ac:chgData name="Wang,Xiaoshan" userId="S::xiaoshanwang@ufl.edu::9e96070c-8216-4283-93de-ae52359e695f" providerId="AD" clId="Web-{F8CBDBDB-828E-74AD-9B40-C459B7B746F7}" dt="2024-04-21T16:05:17.802" v="30" actId="1076"/>
          <ac:spMkLst>
            <pc:docMk/>
            <pc:sldMk cId="3407430030" sldId="308"/>
            <ac:spMk id="5" creationId="{36074988-7787-A57D-FCF8-98BE7BC35A1F}"/>
          </ac:spMkLst>
        </pc:spChg>
        <pc:picChg chg="add mod">
          <ac:chgData name="Wang,Xiaoshan" userId="S::xiaoshanwang@ufl.edu::9e96070c-8216-4283-93de-ae52359e695f" providerId="AD" clId="Web-{F8CBDBDB-828E-74AD-9B40-C459B7B746F7}" dt="2024-04-21T16:05:47.491" v="54" actId="1076"/>
          <ac:picMkLst>
            <pc:docMk/>
            <pc:sldMk cId="3407430030" sldId="308"/>
            <ac:picMk id="7" creationId="{78BEC589-94E6-3051-BF79-76105CB2E476}"/>
          </ac:picMkLst>
        </pc:picChg>
      </pc:sldChg>
      <pc:sldChg chg="add del replId">
        <pc:chgData name="Wang,Xiaoshan" userId="S::xiaoshanwang@ufl.edu::9e96070c-8216-4283-93de-ae52359e695f" providerId="AD" clId="Web-{F8CBDBDB-828E-74AD-9B40-C459B7B746F7}" dt="2024-04-21T16:06:16.289" v="60"/>
        <pc:sldMkLst>
          <pc:docMk/>
          <pc:sldMk cId="720626198" sldId="309"/>
        </pc:sldMkLst>
      </pc:sldChg>
      <pc:sldChg chg="addSp modSp add replId">
        <pc:chgData name="Wang,Xiaoshan" userId="S::xiaoshanwang@ufl.edu::9e96070c-8216-4283-93de-ae52359e695f" providerId="AD" clId="Web-{F8CBDBDB-828E-74AD-9B40-C459B7B746F7}" dt="2024-04-21T16:06:32.447" v="64" actId="1076"/>
        <pc:sldMkLst>
          <pc:docMk/>
          <pc:sldMk cId="2221930064" sldId="310"/>
        </pc:sldMkLst>
        <pc:spChg chg="add mod">
          <ac:chgData name="Wang,Xiaoshan" userId="S::xiaoshanwang@ufl.edu::9e96070c-8216-4283-93de-ae52359e695f" providerId="AD" clId="Web-{F8CBDBDB-828E-74AD-9B40-C459B7B746F7}" dt="2024-04-21T16:06:25.243" v="62" actId="1076"/>
          <ac:spMkLst>
            <pc:docMk/>
            <pc:sldMk cId="2221930064" sldId="310"/>
            <ac:spMk id="5" creationId="{9AC52A56-4C80-901C-7ED8-E6D94C7D86B7}"/>
          </ac:spMkLst>
        </pc:spChg>
        <pc:picChg chg="add mod">
          <ac:chgData name="Wang,Xiaoshan" userId="S::xiaoshanwang@ufl.edu::9e96070c-8216-4283-93de-ae52359e695f" providerId="AD" clId="Web-{F8CBDBDB-828E-74AD-9B40-C459B7B746F7}" dt="2024-04-21T16:06:32.447" v="64" actId="1076"/>
          <ac:picMkLst>
            <pc:docMk/>
            <pc:sldMk cId="2221930064" sldId="310"/>
            <ac:picMk id="7" creationId="{3D06871E-E2D4-484E-BF1D-182851A6D023}"/>
          </ac:picMkLst>
        </pc:picChg>
      </pc:sldChg>
      <pc:sldChg chg="addSp delSp modSp add replId">
        <pc:chgData name="Wang,Xiaoshan" userId="S::xiaoshanwang@ufl.edu::9e96070c-8216-4283-93de-ae52359e695f" providerId="AD" clId="Web-{F8CBDBDB-828E-74AD-9B40-C459B7B746F7}" dt="2024-04-21T17:57:10.010" v="143" actId="20577"/>
        <pc:sldMkLst>
          <pc:docMk/>
          <pc:sldMk cId="1877673612" sldId="319"/>
        </pc:sldMkLst>
        <pc:spChg chg="mod">
          <ac:chgData name="Wang,Xiaoshan" userId="S::xiaoshanwang@ufl.edu::9e96070c-8216-4283-93de-ae52359e695f" providerId="AD" clId="Web-{F8CBDBDB-828E-74AD-9B40-C459B7B746F7}" dt="2024-04-21T17:50:28.669" v="99" actId="20577"/>
          <ac:spMkLst>
            <pc:docMk/>
            <pc:sldMk cId="1877673612" sldId="319"/>
            <ac:spMk id="2" creationId="{F5682148-319F-EF76-8EFF-2E33E62F8103}"/>
          </ac:spMkLst>
        </pc:spChg>
        <pc:spChg chg="add del mod">
          <ac:chgData name="Wang,Xiaoshan" userId="S::xiaoshanwang@ufl.edu::9e96070c-8216-4283-93de-ae52359e695f" providerId="AD" clId="Web-{F8CBDBDB-828E-74AD-9B40-C459B7B746F7}" dt="2024-04-21T17:50:32.294" v="100"/>
          <ac:spMkLst>
            <pc:docMk/>
            <pc:sldMk cId="1877673612" sldId="319"/>
            <ac:spMk id="5" creationId="{BFFBE147-F747-7109-4523-3B6BA03C6EE0}"/>
          </ac:spMkLst>
        </pc:spChg>
        <pc:spChg chg="del">
          <ac:chgData name="Wang,Xiaoshan" userId="S::xiaoshanwang@ufl.edu::9e96070c-8216-4283-93de-ae52359e695f" providerId="AD" clId="Web-{F8CBDBDB-828E-74AD-9B40-C459B7B746F7}" dt="2024-04-21T17:50:17.903" v="69"/>
          <ac:spMkLst>
            <pc:docMk/>
            <pc:sldMk cId="1877673612" sldId="319"/>
            <ac:spMk id="6" creationId="{6ACDD213-615C-4893-84D2-3185A0B5185D}"/>
          </ac:spMkLst>
        </pc:spChg>
        <pc:spChg chg="add mod">
          <ac:chgData name="Wang,Xiaoshan" userId="S::xiaoshanwang@ufl.edu::9e96070c-8216-4283-93de-ae52359e695f" providerId="AD" clId="Web-{F8CBDBDB-828E-74AD-9B40-C459B7B746F7}" dt="2024-04-21T17:57:10.010" v="143" actId="20577"/>
          <ac:spMkLst>
            <pc:docMk/>
            <pc:sldMk cId="1877673612" sldId="319"/>
            <ac:spMk id="7" creationId="{4D627218-F9F1-B42A-8446-45E055AA2854}"/>
          </ac:spMkLst>
        </pc:spChg>
        <pc:picChg chg="del">
          <ac:chgData name="Wang,Xiaoshan" userId="S::xiaoshanwang@ufl.edu::9e96070c-8216-4283-93de-ae52359e695f" providerId="AD" clId="Web-{F8CBDBDB-828E-74AD-9B40-C459B7B746F7}" dt="2024-04-21T17:50:18.325" v="70"/>
          <ac:picMkLst>
            <pc:docMk/>
            <pc:sldMk cId="1877673612" sldId="319"/>
            <ac:picMk id="12" creationId="{F8C0FE17-0736-8A1B-F5E4-3178D1682A52}"/>
          </ac:picMkLst>
        </pc:picChg>
      </pc:sldChg>
      <pc:sldChg chg="addSp delSp add replId">
        <pc:chgData name="Wang,Xiaoshan" userId="S::xiaoshanwang@ufl.edu::9e96070c-8216-4283-93de-ae52359e695f" providerId="AD" clId="Web-{F8CBDBDB-828E-74AD-9B40-C459B7B746F7}" dt="2024-04-21T17:52:00.285" v="113"/>
        <pc:sldMkLst>
          <pc:docMk/>
          <pc:sldMk cId="3691637141" sldId="320"/>
        </pc:sldMkLst>
        <pc:spChg chg="add del">
          <ac:chgData name="Wang,Xiaoshan" userId="S::xiaoshanwang@ufl.edu::9e96070c-8216-4283-93de-ae52359e695f" providerId="AD" clId="Web-{F8CBDBDB-828E-74AD-9B40-C459B7B746F7}" dt="2024-04-21T17:51:57.425" v="111"/>
          <ac:spMkLst>
            <pc:docMk/>
            <pc:sldMk cId="3691637141" sldId="320"/>
            <ac:spMk id="4" creationId="{4DE4BE12-29D0-6638-A50C-D1CF84C7E96B}"/>
          </ac:spMkLst>
        </pc:spChg>
        <pc:spChg chg="add del">
          <ac:chgData name="Wang,Xiaoshan" userId="S::xiaoshanwang@ufl.edu::9e96070c-8216-4283-93de-ae52359e695f" providerId="AD" clId="Web-{F8CBDBDB-828E-74AD-9B40-C459B7B746F7}" dt="2024-04-21T17:52:00.285" v="113"/>
          <ac:spMkLst>
            <pc:docMk/>
            <pc:sldMk cId="3691637141" sldId="320"/>
            <ac:spMk id="5" creationId="{531A6693-2ECA-4B8E-14C6-CB11FB0F4B78}"/>
          </ac:spMkLst>
        </pc:spChg>
        <pc:picChg chg="add del">
          <ac:chgData name="Wang,Xiaoshan" userId="S::xiaoshanwang@ufl.edu::9e96070c-8216-4283-93de-ae52359e695f" providerId="AD" clId="Web-{F8CBDBDB-828E-74AD-9B40-C459B7B746F7}" dt="2024-04-21T17:51:58.253" v="112"/>
          <ac:picMkLst>
            <pc:docMk/>
            <pc:sldMk cId="3691637141" sldId="320"/>
            <ac:picMk id="6" creationId="{5227D6B1-32C9-16B3-6D79-5069D8428D4B}"/>
          </ac:picMkLst>
        </pc:picChg>
      </pc:sldChg>
      <pc:sldChg chg="addSp delSp modSp add replId">
        <pc:chgData name="Wang,Xiaoshan" userId="S::xiaoshanwang@ufl.edu::9e96070c-8216-4283-93de-ae52359e695f" providerId="AD" clId="Web-{F8CBDBDB-828E-74AD-9B40-C459B7B746F7}" dt="2024-04-21T17:52:06.113" v="116"/>
        <pc:sldMkLst>
          <pc:docMk/>
          <pc:sldMk cId="1637220953" sldId="321"/>
        </pc:sldMkLst>
        <pc:spChg chg="mod">
          <ac:chgData name="Wang,Xiaoshan" userId="S::xiaoshanwang@ufl.edu::9e96070c-8216-4283-93de-ae52359e695f" providerId="AD" clId="Web-{F8CBDBDB-828E-74AD-9B40-C459B7B746F7}" dt="2024-04-21T17:51:07.828" v="106" actId="20577"/>
          <ac:spMkLst>
            <pc:docMk/>
            <pc:sldMk cId="1637220953" sldId="321"/>
            <ac:spMk id="2" creationId="{F5682148-319F-EF76-8EFF-2E33E62F8103}"/>
          </ac:spMkLst>
        </pc:spChg>
        <pc:spChg chg="del">
          <ac:chgData name="Wang,Xiaoshan" userId="S::xiaoshanwang@ufl.edu::9e96070c-8216-4283-93de-ae52359e695f" providerId="AD" clId="Web-{F8CBDBDB-828E-74AD-9B40-C459B7B746F7}" dt="2024-04-21T17:51:10.328" v="107"/>
          <ac:spMkLst>
            <pc:docMk/>
            <pc:sldMk cId="1637220953" sldId="321"/>
            <ac:spMk id="3" creationId="{5FD35830-4CA6-BD5C-411A-8CEFB3532C0F}"/>
          </ac:spMkLst>
        </pc:spChg>
        <pc:spChg chg="add del">
          <ac:chgData name="Wang,Xiaoshan" userId="S::xiaoshanwang@ufl.edu::9e96070c-8216-4283-93de-ae52359e695f" providerId="AD" clId="Web-{F8CBDBDB-828E-74AD-9B40-C459B7B746F7}" dt="2024-04-21T17:52:04.066" v="114"/>
          <ac:spMkLst>
            <pc:docMk/>
            <pc:sldMk cId="1637220953" sldId="321"/>
            <ac:spMk id="5" creationId="{D9830EB0-1889-BF43-DA3C-A7DC55713F0E}"/>
          </ac:spMkLst>
        </pc:spChg>
        <pc:spChg chg="add del">
          <ac:chgData name="Wang,Xiaoshan" userId="S::xiaoshanwang@ufl.edu::9e96070c-8216-4283-93de-ae52359e695f" providerId="AD" clId="Web-{F8CBDBDB-828E-74AD-9B40-C459B7B746F7}" dt="2024-04-21T17:52:06.113" v="116"/>
          <ac:spMkLst>
            <pc:docMk/>
            <pc:sldMk cId="1637220953" sldId="321"/>
            <ac:spMk id="7" creationId="{D1553FD3-E196-50FC-6439-48E478C87FAA}"/>
          </ac:spMkLst>
        </pc:spChg>
        <pc:picChg chg="add del">
          <ac:chgData name="Wang,Xiaoshan" userId="S::xiaoshanwang@ufl.edu::9e96070c-8216-4283-93de-ae52359e695f" providerId="AD" clId="Web-{F8CBDBDB-828E-74AD-9B40-C459B7B746F7}" dt="2024-04-21T17:52:04.848" v="115"/>
          <ac:picMkLst>
            <pc:docMk/>
            <pc:sldMk cId="1637220953" sldId="321"/>
            <ac:picMk id="9" creationId="{B289893E-504E-AC13-B349-B697886EC550}"/>
          </ac:picMkLst>
        </pc:picChg>
      </pc:sldChg>
      <pc:sldChg chg="addSp delSp modSp add replId">
        <pc:chgData name="Wang,Xiaoshan" userId="S::xiaoshanwang@ufl.edu::9e96070c-8216-4283-93de-ae52359e695f" providerId="AD" clId="Web-{F8CBDBDB-828E-74AD-9B40-C459B7B746F7}" dt="2024-04-21T18:00:24.804" v="194" actId="1076"/>
        <pc:sldMkLst>
          <pc:docMk/>
          <pc:sldMk cId="4030264639" sldId="325"/>
        </pc:sldMkLst>
        <pc:spChg chg="mod">
          <ac:chgData name="Wang,Xiaoshan" userId="S::xiaoshanwang@ufl.edu::9e96070c-8216-4283-93de-ae52359e695f" providerId="AD" clId="Web-{F8CBDBDB-828E-74AD-9B40-C459B7B746F7}" dt="2024-04-21T17:57:22.651" v="148" actId="20577"/>
          <ac:spMkLst>
            <pc:docMk/>
            <pc:sldMk cId="4030264639" sldId="325"/>
            <ac:spMk id="2" creationId="{F5682148-319F-EF76-8EFF-2E33E62F8103}"/>
          </ac:spMkLst>
        </pc:spChg>
        <pc:spChg chg="mod">
          <ac:chgData name="Wang,Xiaoshan" userId="S::xiaoshanwang@ufl.edu::9e96070c-8216-4283-93de-ae52359e695f" providerId="AD" clId="Web-{F8CBDBDB-828E-74AD-9B40-C459B7B746F7}" dt="2024-04-21T18:00:24.804" v="194" actId="1076"/>
          <ac:spMkLst>
            <pc:docMk/>
            <pc:sldMk cId="4030264639" sldId="325"/>
            <ac:spMk id="3" creationId="{5FD35830-4CA6-BD5C-411A-8CEFB3532C0F}"/>
          </ac:spMkLst>
        </pc:spChg>
        <pc:spChg chg="add del mod">
          <ac:chgData name="Wang,Xiaoshan" userId="S::xiaoshanwang@ufl.edu::9e96070c-8216-4283-93de-ae52359e695f" providerId="AD" clId="Web-{F8CBDBDB-828E-74AD-9B40-C459B7B746F7}" dt="2024-04-21T17:58:35" v="174"/>
          <ac:spMkLst>
            <pc:docMk/>
            <pc:sldMk cId="4030264639" sldId="325"/>
            <ac:spMk id="4" creationId="{AC6640CD-9534-83B8-6968-531E41E74409}"/>
          </ac:spMkLst>
        </pc:spChg>
        <pc:spChg chg="del">
          <ac:chgData name="Wang,Xiaoshan" userId="S::xiaoshanwang@ufl.edu::9e96070c-8216-4283-93de-ae52359e695f" providerId="AD" clId="Web-{F8CBDBDB-828E-74AD-9B40-C459B7B746F7}" dt="2024-04-21T17:57:26.948" v="149"/>
          <ac:spMkLst>
            <pc:docMk/>
            <pc:sldMk cId="4030264639" sldId="325"/>
            <ac:spMk id="7" creationId="{4D627218-F9F1-B42A-8446-45E055AA2854}"/>
          </ac:spMkLst>
        </pc:spChg>
      </pc:sldChg>
      <pc:sldChg chg="addSp delSp modSp add replId">
        <pc:chgData name="Wang,Xiaoshan" userId="S::xiaoshanwang@ufl.edu::9e96070c-8216-4283-93de-ae52359e695f" providerId="AD" clId="Web-{F8CBDBDB-828E-74AD-9B40-C459B7B746F7}" dt="2024-04-21T18:55:32.243" v="415" actId="20577"/>
        <pc:sldMkLst>
          <pc:docMk/>
          <pc:sldMk cId="2799309364" sldId="326"/>
        </pc:sldMkLst>
        <pc:spChg chg="mod">
          <ac:chgData name="Wang,Xiaoshan" userId="S::xiaoshanwang@ufl.edu::9e96070c-8216-4283-93de-ae52359e695f" providerId="AD" clId="Web-{F8CBDBDB-828E-74AD-9B40-C459B7B746F7}" dt="2024-04-21T18:01:29.824" v="196" actId="20577"/>
          <ac:spMkLst>
            <pc:docMk/>
            <pc:sldMk cId="2799309364" sldId="326"/>
            <ac:spMk id="2" creationId="{F5682148-319F-EF76-8EFF-2E33E62F8103}"/>
          </ac:spMkLst>
        </pc:spChg>
        <pc:spChg chg="del">
          <ac:chgData name="Wang,Xiaoshan" userId="S::xiaoshanwang@ufl.edu::9e96070c-8216-4283-93de-ae52359e695f" providerId="AD" clId="Web-{F8CBDBDB-828E-74AD-9B40-C459B7B746F7}" dt="2024-04-21T18:01:32.997" v="197"/>
          <ac:spMkLst>
            <pc:docMk/>
            <pc:sldMk cId="2799309364" sldId="326"/>
            <ac:spMk id="3" creationId="{5FD35830-4CA6-BD5C-411A-8CEFB3532C0F}"/>
          </ac:spMkLst>
        </pc:spChg>
        <pc:spChg chg="add mod">
          <ac:chgData name="Wang,Xiaoshan" userId="S::xiaoshanwang@ufl.edu::9e96070c-8216-4283-93de-ae52359e695f" providerId="AD" clId="Web-{F8CBDBDB-828E-74AD-9B40-C459B7B746F7}" dt="2024-04-21T18:55:32.243" v="415" actId="20577"/>
          <ac:spMkLst>
            <pc:docMk/>
            <pc:sldMk cId="2799309364" sldId="326"/>
            <ac:spMk id="4" creationId="{24104BBA-61BB-2084-3E46-FE11C6CE17C1}"/>
          </ac:spMkLst>
        </pc:spChg>
        <pc:spChg chg="mod">
          <ac:chgData name="Wang,Xiaoshan" userId="S::xiaoshanwang@ufl.edu::9e96070c-8216-4283-93de-ae52359e695f" providerId="AD" clId="Web-{F8CBDBDB-828E-74AD-9B40-C459B7B746F7}" dt="2024-04-21T18:46:21.494" v="383" actId="20577"/>
          <ac:spMkLst>
            <pc:docMk/>
            <pc:sldMk cId="2799309364" sldId="326"/>
            <ac:spMk id="13" creationId="{BACC6370-2D7E-4714-9D71-7542949D7D5D}"/>
          </ac:spMkLst>
        </pc:spChg>
      </pc:sldChg>
      <pc:sldChg chg="addSp delSp modSp add replId">
        <pc:chgData name="Wang,Xiaoshan" userId="S::xiaoshanwang@ufl.edu::9e96070c-8216-4283-93de-ae52359e695f" providerId="AD" clId="Web-{F8CBDBDB-828E-74AD-9B40-C459B7B746F7}" dt="2024-04-21T18:42:55.264" v="370" actId="14100"/>
        <pc:sldMkLst>
          <pc:docMk/>
          <pc:sldMk cId="2228576415" sldId="331"/>
        </pc:sldMkLst>
        <pc:spChg chg="mod">
          <ac:chgData name="Wang,Xiaoshan" userId="S::xiaoshanwang@ufl.edu::9e96070c-8216-4283-93de-ae52359e695f" providerId="AD" clId="Web-{F8CBDBDB-828E-74AD-9B40-C459B7B746F7}" dt="2024-04-21T18:42:28.294" v="357" actId="20577"/>
          <ac:spMkLst>
            <pc:docMk/>
            <pc:sldMk cId="2228576415" sldId="331"/>
            <ac:spMk id="2" creationId="{F5682148-319F-EF76-8EFF-2E33E62F8103}"/>
          </ac:spMkLst>
        </pc:spChg>
        <pc:spChg chg="add mod">
          <ac:chgData name="Wang,Xiaoshan" userId="S::xiaoshanwang@ufl.edu::9e96070c-8216-4283-93de-ae52359e695f" providerId="AD" clId="Web-{F8CBDBDB-828E-74AD-9B40-C459B7B746F7}" dt="2024-04-21T18:42:55.264" v="370" actId="14100"/>
          <ac:spMkLst>
            <pc:docMk/>
            <pc:sldMk cId="2228576415" sldId="331"/>
            <ac:spMk id="3" creationId="{740685D9-EC0C-A15A-98F3-1DB8C7585C2E}"/>
          </ac:spMkLst>
        </pc:spChg>
        <pc:spChg chg="del mod">
          <ac:chgData name="Wang,Xiaoshan" userId="S::xiaoshanwang@ufl.edu::9e96070c-8216-4283-93de-ae52359e695f" providerId="AD" clId="Web-{F8CBDBDB-828E-74AD-9B40-C459B7B746F7}" dt="2024-04-21T18:42:37.904" v="361"/>
          <ac:spMkLst>
            <pc:docMk/>
            <pc:sldMk cId="2228576415" sldId="331"/>
            <ac:spMk id="4" creationId="{24104BBA-61BB-2084-3E46-FE11C6CE17C1}"/>
          </ac:spMkLst>
        </pc:spChg>
      </pc:sldChg>
      <pc:sldChg chg="add del replId">
        <pc:chgData name="Wang,Xiaoshan" userId="S::xiaoshanwang@ufl.edu::9e96070c-8216-4283-93de-ae52359e695f" providerId="AD" clId="Web-{F8CBDBDB-828E-74AD-9B40-C459B7B746F7}" dt="2024-04-21T18:43:04.859" v="378"/>
        <pc:sldMkLst>
          <pc:docMk/>
          <pc:sldMk cId="441088857" sldId="33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florida-my.sharepoint.com/personal/vijay_rathore_ufl_edu/Documents/Graphs%20and%20Char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800">
                <a:solidFill>
                  <a:schemeClr val="tx1"/>
                </a:solidFill>
              </a:rPr>
              <a:t>Free vs Paid Refreshments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B3B-4309-8155-2700774925C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B3B-4309-8155-2700774925C4}"/>
              </c:ext>
            </c:extLst>
          </c:dPt>
          <c:dLbls>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ln w="9525">
                        <a:solidFill>
                          <a:schemeClr val="tx1"/>
                        </a:solidFill>
                      </a:ln>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1-DB3B-4309-8155-2700774925C4}"/>
                </c:ext>
              </c:extLst>
            </c:dLbl>
            <c:dLbl>
              <c:idx val="1"/>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ln w="9525">
                        <a:solidFill>
                          <a:schemeClr val="tx1"/>
                        </a:solidFill>
                      </a:ln>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DB3B-4309-8155-2700774925C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w="9525">
                      <a:solidFill>
                        <a:schemeClr val="tx1"/>
                      </a:solidFill>
                    </a:ln>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'[Graphs and Charts.xlsx]Sheet1'!$B$41:$B$42</c:f>
              <c:strCache>
                <c:ptCount val="2"/>
                <c:pt idx="0">
                  <c:v>Free</c:v>
                </c:pt>
                <c:pt idx="1">
                  <c:v>Paid</c:v>
                </c:pt>
              </c:strCache>
            </c:strRef>
          </c:cat>
          <c:val>
            <c:numRef>
              <c:f>'[Graphs and Charts.xlsx]Sheet1'!$A$41:$A$42</c:f>
              <c:numCache>
                <c:formatCode>0.00%</c:formatCode>
                <c:ptCount val="2"/>
                <c:pt idx="0">
                  <c:v>0.84599999999999997</c:v>
                </c:pt>
                <c:pt idx="1">
                  <c:v>0.154</c:v>
                </c:pt>
              </c:numCache>
            </c:numRef>
          </c:val>
          <c:extLst>
            <c:ext xmlns:c16="http://schemas.microsoft.com/office/drawing/2014/chart" uri="{C3380CC4-5D6E-409C-BE32-E72D297353CC}">
              <c16:uniqueId val="{00000004-DB3B-4309-8155-2700774925C4}"/>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9601520220786626"/>
          <c:y val="0.42436299212598433"/>
          <c:w val="0.15829933183731421"/>
          <c:h val="0.23025748031496063"/>
        </c:manualLayout>
      </c:layout>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BF5754-DA5A-41DE-A4B5-7C1E7B81C4E9}" type="doc">
      <dgm:prSet loTypeId="urn:microsoft.com/office/officeart/2016/7/layout/HexagonTimeline" loCatId="process" qsTypeId="urn:microsoft.com/office/officeart/2005/8/quickstyle/simple1" qsCatId="simple" csTypeId="urn:microsoft.com/office/officeart/2005/8/colors/accent0_3" csCatId="mainScheme" phldr="1"/>
      <dgm:spPr/>
      <dgm:t>
        <a:bodyPr/>
        <a:lstStyle/>
        <a:p>
          <a:endParaRPr lang="en-US"/>
        </a:p>
      </dgm:t>
    </dgm:pt>
    <dgm:pt modelId="{2E19F163-825C-42C8-AF8F-6C14CCDFE366}">
      <dgm:prSet/>
      <dgm:spPr/>
      <dgm:t>
        <a:bodyPr/>
        <a:lstStyle/>
        <a:p>
          <a:r>
            <a:rPr lang="en-US"/>
            <a:t>Q3 2024</a:t>
          </a:r>
        </a:p>
      </dgm:t>
    </dgm:pt>
    <dgm:pt modelId="{8703240F-3F57-4333-81E6-359EDBD8A95A}" type="parTrans" cxnId="{573F4B1D-C355-41DC-AABF-7328C5D23D3E}">
      <dgm:prSet/>
      <dgm:spPr/>
      <dgm:t>
        <a:bodyPr/>
        <a:lstStyle/>
        <a:p>
          <a:endParaRPr lang="en-US"/>
        </a:p>
      </dgm:t>
    </dgm:pt>
    <dgm:pt modelId="{83C7E9B9-CE12-4C7F-AA0C-FE813BA8B5A1}" type="sibTrans" cxnId="{573F4B1D-C355-41DC-AABF-7328C5D23D3E}">
      <dgm:prSet/>
      <dgm:spPr/>
      <dgm:t>
        <a:bodyPr/>
        <a:lstStyle/>
        <a:p>
          <a:endParaRPr lang="en-US"/>
        </a:p>
      </dgm:t>
    </dgm:pt>
    <dgm:pt modelId="{6E280C31-4FD9-4DA9-9AC6-1F77BEA57486}">
      <dgm:prSet/>
      <dgm:spPr/>
      <dgm:t>
        <a:bodyPr/>
        <a:lstStyle/>
        <a:p>
          <a:r>
            <a:rPr lang="en-US"/>
            <a:t>Q1 2025</a:t>
          </a:r>
        </a:p>
      </dgm:t>
    </dgm:pt>
    <dgm:pt modelId="{57BCF994-9B57-4520-AC03-19BA2201E379}" type="parTrans" cxnId="{8E7A0D41-8313-4470-9D9C-C0CD26393299}">
      <dgm:prSet/>
      <dgm:spPr/>
      <dgm:t>
        <a:bodyPr/>
        <a:lstStyle/>
        <a:p>
          <a:endParaRPr lang="en-US"/>
        </a:p>
      </dgm:t>
    </dgm:pt>
    <dgm:pt modelId="{97AEAE2E-1D58-4C11-8D50-8358A7748E6E}" type="sibTrans" cxnId="{8E7A0D41-8313-4470-9D9C-C0CD26393299}">
      <dgm:prSet/>
      <dgm:spPr/>
      <dgm:t>
        <a:bodyPr/>
        <a:lstStyle/>
        <a:p>
          <a:endParaRPr lang="en-US"/>
        </a:p>
      </dgm:t>
    </dgm:pt>
    <dgm:pt modelId="{C4E43C9A-6F10-4E13-BEF0-0EC0AF07AAEC}">
      <dgm:prSet/>
      <dgm:spPr/>
      <dgm:t>
        <a:bodyPr/>
        <a:lstStyle/>
        <a:p>
          <a:r>
            <a:rPr lang="en-US"/>
            <a:t>Q1  2026</a:t>
          </a:r>
        </a:p>
      </dgm:t>
    </dgm:pt>
    <dgm:pt modelId="{73ED4796-3307-424C-B2F6-6EA5FDC2106E}" type="parTrans" cxnId="{A296C545-914A-4459-A8A8-DD575E954267}">
      <dgm:prSet/>
      <dgm:spPr/>
      <dgm:t>
        <a:bodyPr/>
        <a:lstStyle/>
        <a:p>
          <a:endParaRPr lang="en-US"/>
        </a:p>
      </dgm:t>
    </dgm:pt>
    <dgm:pt modelId="{2256C70B-A1DE-496D-9644-0C1215D1967C}" type="sibTrans" cxnId="{A296C545-914A-4459-A8A8-DD575E954267}">
      <dgm:prSet/>
      <dgm:spPr/>
      <dgm:t>
        <a:bodyPr/>
        <a:lstStyle/>
        <a:p>
          <a:endParaRPr lang="en-US"/>
        </a:p>
      </dgm:t>
    </dgm:pt>
    <dgm:pt modelId="{F2829C76-CD41-4AFE-99B5-6E9896E3FDEE}">
      <dgm:prSet/>
      <dgm:spPr/>
      <dgm:t>
        <a:bodyPr/>
        <a:lstStyle/>
        <a:p>
          <a:r>
            <a:rPr lang="en-US"/>
            <a:t>Q4  2026</a:t>
          </a:r>
        </a:p>
      </dgm:t>
    </dgm:pt>
    <dgm:pt modelId="{0F70D64C-A070-4E4D-A8D2-3D19B81E133A}" type="parTrans" cxnId="{3E2ABE6A-C365-4851-ACFF-88AC5E0F54AF}">
      <dgm:prSet/>
      <dgm:spPr/>
      <dgm:t>
        <a:bodyPr/>
        <a:lstStyle/>
        <a:p>
          <a:endParaRPr lang="en-US"/>
        </a:p>
      </dgm:t>
    </dgm:pt>
    <dgm:pt modelId="{AD9E289C-9335-4AEF-BB31-32FBDE3682EA}" type="sibTrans" cxnId="{3E2ABE6A-C365-4851-ACFF-88AC5E0F54AF}">
      <dgm:prSet/>
      <dgm:spPr/>
      <dgm:t>
        <a:bodyPr/>
        <a:lstStyle/>
        <a:p>
          <a:endParaRPr lang="en-US"/>
        </a:p>
      </dgm:t>
    </dgm:pt>
    <dgm:pt modelId="{71DC5D7A-35A8-4EA8-B0A0-13672430DFBD}" type="pres">
      <dgm:prSet presAssocID="{D2BF5754-DA5A-41DE-A4B5-7C1E7B81C4E9}" presName="Name0" presStyleCnt="0">
        <dgm:presLayoutVars>
          <dgm:chMax/>
          <dgm:chPref/>
          <dgm:animLvl val="lvl"/>
        </dgm:presLayoutVars>
      </dgm:prSet>
      <dgm:spPr/>
    </dgm:pt>
    <dgm:pt modelId="{E87092F1-EE06-4E7B-B33D-3B9E521DE60D}" type="pres">
      <dgm:prSet presAssocID="{2E19F163-825C-42C8-AF8F-6C14CCDFE366}" presName="composite" presStyleCnt="0"/>
      <dgm:spPr/>
    </dgm:pt>
    <dgm:pt modelId="{E5A03B30-2C85-4A07-9451-BD8A5F06DE31}" type="pres">
      <dgm:prSet presAssocID="{2E19F163-825C-42C8-AF8F-6C14CCDFE366}" presName="Parent1" presStyleLbl="alignNode1" presStyleIdx="0" presStyleCnt="4">
        <dgm:presLayoutVars>
          <dgm:chMax val="1"/>
          <dgm:chPref val="1"/>
          <dgm:bulletEnabled val="1"/>
        </dgm:presLayoutVars>
      </dgm:prSet>
      <dgm:spPr/>
    </dgm:pt>
    <dgm:pt modelId="{F2348014-315E-43DD-A314-5BF8FE84C4BE}" type="pres">
      <dgm:prSet presAssocID="{2E19F163-825C-42C8-AF8F-6C14CCDFE366}" presName="Childtext1" presStyleLbl="revTx" presStyleIdx="0" presStyleCnt="4">
        <dgm:presLayoutVars>
          <dgm:chMax val="0"/>
          <dgm:chPref val="0"/>
          <dgm:bulletEnabled/>
        </dgm:presLayoutVars>
      </dgm:prSet>
      <dgm:spPr/>
    </dgm:pt>
    <dgm:pt modelId="{584E9AD8-6C92-4520-B79A-2CB2D5E6A734}" type="pres">
      <dgm:prSet presAssocID="{2E19F163-825C-42C8-AF8F-6C14CCDFE366}" presName="ConnectLine" presStyleLbl="sibTrans1D1" presStyleIdx="0" presStyleCnt="4"/>
      <dgm:spPr>
        <a:noFill/>
        <a:ln w="12700" cap="flat" cmpd="sng" algn="ctr">
          <a:solidFill>
            <a:schemeClr val="dk2">
              <a:hueOff val="0"/>
              <a:satOff val="0"/>
              <a:lumOff val="0"/>
              <a:alphaOff val="0"/>
            </a:schemeClr>
          </a:solidFill>
          <a:prstDash val="dash"/>
          <a:miter lim="800000"/>
        </a:ln>
        <a:effectLst/>
      </dgm:spPr>
    </dgm:pt>
    <dgm:pt modelId="{A56F9AED-4503-47CB-82C6-EC038129A41A}" type="pres">
      <dgm:prSet presAssocID="{2E19F163-825C-42C8-AF8F-6C14CCDFE366}" presName="ConnectLineEnd" presStyleLbl="node1" presStyleIdx="0" presStyleCnt="4"/>
      <dgm:spPr/>
    </dgm:pt>
    <dgm:pt modelId="{5DD10EA6-B17C-47B8-A407-0B5DE5F7ED9C}" type="pres">
      <dgm:prSet presAssocID="{2E19F163-825C-42C8-AF8F-6C14CCDFE366}" presName="EmptyPane" presStyleCnt="0"/>
      <dgm:spPr/>
    </dgm:pt>
    <dgm:pt modelId="{09536A3D-CB7D-44DF-8F76-38E82A3F4046}" type="pres">
      <dgm:prSet presAssocID="{83C7E9B9-CE12-4C7F-AA0C-FE813BA8B5A1}" presName="spaceBetweenRectangles" presStyleLbl="fgAcc1" presStyleIdx="0" presStyleCnt="3"/>
      <dgm:spPr/>
    </dgm:pt>
    <dgm:pt modelId="{4C36D0D4-87D3-4978-8EB0-B2287C7883CE}" type="pres">
      <dgm:prSet presAssocID="{6E280C31-4FD9-4DA9-9AC6-1F77BEA57486}" presName="composite" presStyleCnt="0"/>
      <dgm:spPr/>
    </dgm:pt>
    <dgm:pt modelId="{A149DC92-85C4-4B0E-BA5A-A54D52FC42B1}" type="pres">
      <dgm:prSet presAssocID="{6E280C31-4FD9-4DA9-9AC6-1F77BEA57486}" presName="Parent1" presStyleLbl="alignNode1" presStyleIdx="1" presStyleCnt="4">
        <dgm:presLayoutVars>
          <dgm:chMax val="1"/>
          <dgm:chPref val="1"/>
          <dgm:bulletEnabled val="1"/>
        </dgm:presLayoutVars>
      </dgm:prSet>
      <dgm:spPr/>
    </dgm:pt>
    <dgm:pt modelId="{6CF3DC90-6913-4955-9623-930ED7FB11FF}" type="pres">
      <dgm:prSet presAssocID="{6E280C31-4FD9-4DA9-9AC6-1F77BEA57486}" presName="Childtext1" presStyleLbl="revTx" presStyleIdx="1" presStyleCnt="4">
        <dgm:presLayoutVars>
          <dgm:chMax val="0"/>
          <dgm:chPref val="0"/>
          <dgm:bulletEnabled/>
        </dgm:presLayoutVars>
      </dgm:prSet>
      <dgm:spPr/>
    </dgm:pt>
    <dgm:pt modelId="{485066BB-CB66-4702-980D-2D16BCA1235F}" type="pres">
      <dgm:prSet presAssocID="{6E280C31-4FD9-4DA9-9AC6-1F77BEA57486}" presName="ConnectLine" presStyleLbl="sibTrans1D1" presStyleIdx="1" presStyleCnt="4"/>
      <dgm:spPr>
        <a:noFill/>
        <a:ln w="12700" cap="flat" cmpd="sng" algn="ctr">
          <a:solidFill>
            <a:schemeClr val="dk2">
              <a:hueOff val="0"/>
              <a:satOff val="0"/>
              <a:lumOff val="0"/>
              <a:alphaOff val="0"/>
            </a:schemeClr>
          </a:solidFill>
          <a:prstDash val="dash"/>
          <a:miter lim="800000"/>
        </a:ln>
        <a:effectLst/>
      </dgm:spPr>
    </dgm:pt>
    <dgm:pt modelId="{7895EA9B-A638-4F29-AF1E-D69E80312E41}" type="pres">
      <dgm:prSet presAssocID="{6E280C31-4FD9-4DA9-9AC6-1F77BEA57486}" presName="ConnectLineEnd" presStyleLbl="node1" presStyleIdx="1" presStyleCnt="4"/>
      <dgm:spPr/>
    </dgm:pt>
    <dgm:pt modelId="{EB2F1E7C-EBAF-4E6C-A369-D994A479B4FC}" type="pres">
      <dgm:prSet presAssocID="{6E280C31-4FD9-4DA9-9AC6-1F77BEA57486}" presName="EmptyPane" presStyleCnt="0"/>
      <dgm:spPr/>
    </dgm:pt>
    <dgm:pt modelId="{6B2B6B60-F4AC-4313-80C8-28F122E79657}" type="pres">
      <dgm:prSet presAssocID="{97AEAE2E-1D58-4C11-8D50-8358A7748E6E}" presName="spaceBetweenRectangles" presStyleLbl="fgAcc1" presStyleIdx="1" presStyleCnt="3"/>
      <dgm:spPr/>
    </dgm:pt>
    <dgm:pt modelId="{8CC4F8C6-F11A-418D-ABC8-469CCA033957}" type="pres">
      <dgm:prSet presAssocID="{C4E43C9A-6F10-4E13-BEF0-0EC0AF07AAEC}" presName="composite" presStyleCnt="0"/>
      <dgm:spPr/>
    </dgm:pt>
    <dgm:pt modelId="{7D1F0F40-2E88-4906-87D6-5995814B53CE}" type="pres">
      <dgm:prSet presAssocID="{C4E43C9A-6F10-4E13-BEF0-0EC0AF07AAEC}" presName="Parent1" presStyleLbl="alignNode1" presStyleIdx="2" presStyleCnt="4">
        <dgm:presLayoutVars>
          <dgm:chMax val="1"/>
          <dgm:chPref val="1"/>
          <dgm:bulletEnabled val="1"/>
        </dgm:presLayoutVars>
      </dgm:prSet>
      <dgm:spPr/>
    </dgm:pt>
    <dgm:pt modelId="{EF1B509F-EE4D-40F8-9F45-C75E9C0F503C}" type="pres">
      <dgm:prSet presAssocID="{C4E43C9A-6F10-4E13-BEF0-0EC0AF07AAEC}" presName="Childtext1" presStyleLbl="revTx" presStyleIdx="2" presStyleCnt="4">
        <dgm:presLayoutVars>
          <dgm:chMax val="0"/>
          <dgm:chPref val="0"/>
          <dgm:bulletEnabled/>
        </dgm:presLayoutVars>
      </dgm:prSet>
      <dgm:spPr/>
    </dgm:pt>
    <dgm:pt modelId="{A42C162A-7934-4E3F-9DCC-0F7D038D5576}" type="pres">
      <dgm:prSet presAssocID="{C4E43C9A-6F10-4E13-BEF0-0EC0AF07AAEC}" presName="ConnectLine" presStyleLbl="sibTrans1D1" presStyleIdx="2" presStyleCnt="4"/>
      <dgm:spPr>
        <a:noFill/>
        <a:ln w="12700" cap="flat" cmpd="sng" algn="ctr">
          <a:solidFill>
            <a:schemeClr val="dk2">
              <a:hueOff val="0"/>
              <a:satOff val="0"/>
              <a:lumOff val="0"/>
              <a:alphaOff val="0"/>
            </a:schemeClr>
          </a:solidFill>
          <a:prstDash val="dash"/>
          <a:miter lim="800000"/>
        </a:ln>
        <a:effectLst/>
      </dgm:spPr>
    </dgm:pt>
    <dgm:pt modelId="{CBA4E349-918E-4408-AA7E-9E0C69BBD356}" type="pres">
      <dgm:prSet presAssocID="{C4E43C9A-6F10-4E13-BEF0-0EC0AF07AAEC}" presName="ConnectLineEnd" presStyleLbl="node1" presStyleIdx="2" presStyleCnt="4"/>
      <dgm:spPr/>
    </dgm:pt>
    <dgm:pt modelId="{B92B8407-7399-468E-AF5E-096D29025D84}" type="pres">
      <dgm:prSet presAssocID="{C4E43C9A-6F10-4E13-BEF0-0EC0AF07AAEC}" presName="EmptyPane" presStyleCnt="0"/>
      <dgm:spPr/>
    </dgm:pt>
    <dgm:pt modelId="{E0571509-D657-47A5-8DFD-1C1449AB8423}" type="pres">
      <dgm:prSet presAssocID="{2256C70B-A1DE-496D-9644-0C1215D1967C}" presName="spaceBetweenRectangles" presStyleLbl="fgAcc1" presStyleIdx="2" presStyleCnt="3"/>
      <dgm:spPr/>
    </dgm:pt>
    <dgm:pt modelId="{7A1EC90C-9AF0-43C8-BE45-E43BBB800D37}" type="pres">
      <dgm:prSet presAssocID="{F2829C76-CD41-4AFE-99B5-6E9896E3FDEE}" presName="composite" presStyleCnt="0"/>
      <dgm:spPr/>
    </dgm:pt>
    <dgm:pt modelId="{98B1E051-161B-4A2D-9587-903A5A95CB50}" type="pres">
      <dgm:prSet presAssocID="{F2829C76-CD41-4AFE-99B5-6E9896E3FDEE}" presName="Parent1" presStyleLbl="alignNode1" presStyleIdx="3" presStyleCnt="4">
        <dgm:presLayoutVars>
          <dgm:chMax val="1"/>
          <dgm:chPref val="1"/>
          <dgm:bulletEnabled val="1"/>
        </dgm:presLayoutVars>
      </dgm:prSet>
      <dgm:spPr/>
    </dgm:pt>
    <dgm:pt modelId="{A7AC02A4-94C5-4C60-8C05-5DB850E63C70}" type="pres">
      <dgm:prSet presAssocID="{F2829C76-CD41-4AFE-99B5-6E9896E3FDEE}" presName="Childtext1" presStyleLbl="revTx" presStyleIdx="3" presStyleCnt="4">
        <dgm:presLayoutVars>
          <dgm:chMax val="0"/>
          <dgm:chPref val="0"/>
          <dgm:bulletEnabled/>
        </dgm:presLayoutVars>
      </dgm:prSet>
      <dgm:spPr/>
    </dgm:pt>
    <dgm:pt modelId="{91C90C9E-9920-47A8-8F5F-F6EFCF49D6E7}" type="pres">
      <dgm:prSet presAssocID="{F2829C76-CD41-4AFE-99B5-6E9896E3FDEE}" presName="ConnectLine" presStyleLbl="sibTrans1D1" presStyleIdx="3" presStyleCnt="4"/>
      <dgm:spPr>
        <a:noFill/>
        <a:ln w="12700" cap="flat" cmpd="sng" algn="ctr">
          <a:solidFill>
            <a:schemeClr val="dk2">
              <a:hueOff val="0"/>
              <a:satOff val="0"/>
              <a:lumOff val="0"/>
              <a:alphaOff val="0"/>
            </a:schemeClr>
          </a:solidFill>
          <a:prstDash val="dash"/>
          <a:miter lim="800000"/>
        </a:ln>
        <a:effectLst/>
      </dgm:spPr>
    </dgm:pt>
    <dgm:pt modelId="{F1A9FEB2-3B27-49FD-81B4-3BA3F24F2837}" type="pres">
      <dgm:prSet presAssocID="{F2829C76-CD41-4AFE-99B5-6E9896E3FDEE}" presName="ConnectLineEnd" presStyleLbl="node1" presStyleIdx="3" presStyleCnt="4"/>
      <dgm:spPr/>
    </dgm:pt>
    <dgm:pt modelId="{F845AA79-2949-4862-A438-9EF1327CFD1F}" type="pres">
      <dgm:prSet presAssocID="{F2829C76-CD41-4AFE-99B5-6E9896E3FDEE}" presName="EmptyPane" presStyleCnt="0"/>
      <dgm:spPr/>
    </dgm:pt>
  </dgm:ptLst>
  <dgm:cxnLst>
    <dgm:cxn modelId="{573F4B1D-C355-41DC-AABF-7328C5D23D3E}" srcId="{D2BF5754-DA5A-41DE-A4B5-7C1E7B81C4E9}" destId="{2E19F163-825C-42C8-AF8F-6C14CCDFE366}" srcOrd="0" destOrd="0" parTransId="{8703240F-3F57-4333-81E6-359EDBD8A95A}" sibTransId="{83C7E9B9-CE12-4C7F-AA0C-FE813BA8B5A1}"/>
    <dgm:cxn modelId="{AE798B5C-F1D2-4A5C-819A-AAAD2CBAAA6B}" type="presOf" srcId="{F2829C76-CD41-4AFE-99B5-6E9896E3FDEE}" destId="{98B1E051-161B-4A2D-9587-903A5A95CB50}" srcOrd="0" destOrd="0" presId="urn:microsoft.com/office/officeart/2016/7/layout/HexagonTimeline"/>
    <dgm:cxn modelId="{8E7A0D41-8313-4470-9D9C-C0CD26393299}" srcId="{D2BF5754-DA5A-41DE-A4B5-7C1E7B81C4E9}" destId="{6E280C31-4FD9-4DA9-9AC6-1F77BEA57486}" srcOrd="1" destOrd="0" parTransId="{57BCF994-9B57-4520-AC03-19BA2201E379}" sibTransId="{97AEAE2E-1D58-4C11-8D50-8358A7748E6E}"/>
    <dgm:cxn modelId="{A296C545-914A-4459-A8A8-DD575E954267}" srcId="{D2BF5754-DA5A-41DE-A4B5-7C1E7B81C4E9}" destId="{C4E43C9A-6F10-4E13-BEF0-0EC0AF07AAEC}" srcOrd="2" destOrd="0" parTransId="{73ED4796-3307-424C-B2F6-6EA5FDC2106E}" sibTransId="{2256C70B-A1DE-496D-9644-0C1215D1967C}"/>
    <dgm:cxn modelId="{3E2ABE6A-C365-4851-ACFF-88AC5E0F54AF}" srcId="{D2BF5754-DA5A-41DE-A4B5-7C1E7B81C4E9}" destId="{F2829C76-CD41-4AFE-99B5-6E9896E3FDEE}" srcOrd="3" destOrd="0" parTransId="{0F70D64C-A070-4E4D-A8D2-3D19B81E133A}" sibTransId="{AD9E289C-9335-4AEF-BB31-32FBDE3682EA}"/>
    <dgm:cxn modelId="{7B221B58-AF79-4A32-9653-1CF326AB9950}" type="presOf" srcId="{2E19F163-825C-42C8-AF8F-6C14CCDFE366}" destId="{E5A03B30-2C85-4A07-9451-BD8A5F06DE31}" srcOrd="0" destOrd="0" presId="urn:microsoft.com/office/officeart/2016/7/layout/HexagonTimeline"/>
    <dgm:cxn modelId="{B3408D8E-3800-466D-9A88-FE7F03457512}" type="presOf" srcId="{6E280C31-4FD9-4DA9-9AC6-1F77BEA57486}" destId="{A149DC92-85C4-4B0E-BA5A-A54D52FC42B1}" srcOrd="0" destOrd="0" presId="urn:microsoft.com/office/officeart/2016/7/layout/HexagonTimeline"/>
    <dgm:cxn modelId="{1E7994A3-8E99-4C5A-B580-3EB4DC30C00A}" type="presOf" srcId="{C4E43C9A-6F10-4E13-BEF0-0EC0AF07AAEC}" destId="{7D1F0F40-2E88-4906-87D6-5995814B53CE}" srcOrd="0" destOrd="0" presId="urn:microsoft.com/office/officeart/2016/7/layout/HexagonTimeline"/>
    <dgm:cxn modelId="{D26469D1-634D-4C3B-BE65-453209675064}" type="presOf" srcId="{D2BF5754-DA5A-41DE-A4B5-7C1E7B81C4E9}" destId="{71DC5D7A-35A8-4EA8-B0A0-13672430DFBD}" srcOrd="0" destOrd="0" presId="urn:microsoft.com/office/officeart/2016/7/layout/HexagonTimeline"/>
    <dgm:cxn modelId="{4EE6181B-0898-4F29-B0F3-31090C78C6D4}" type="presParOf" srcId="{71DC5D7A-35A8-4EA8-B0A0-13672430DFBD}" destId="{E87092F1-EE06-4E7B-B33D-3B9E521DE60D}" srcOrd="0" destOrd="0" presId="urn:microsoft.com/office/officeart/2016/7/layout/HexagonTimeline"/>
    <dgm:cxn modelId="{83486C17-E6F7-401A-99FC-3CD9637EF92C}" type="presParOf" srcId="{E87092F1-EE06-4E7B-B33D-3B9E521DE60D}" destId="{E5A03B30-2C85-4A07-9451-BD8A5F06DE31}" srcOrd="0" destOrd="0" presId="urn:microsoft.com/office/officeart/2016/7/layout/HexagonTimeline"/>
    <dgm:cxn modelId="{9A19B95D-1E7F-47EE-A519-83D3441A9460}" type="presParOf" srcId="{E87092F1-EE06-4E7B-B33D-3B9E521DE60D}" destId="{F2348014-315E-43DD-A314-5BF8FE84C4BE}" srcOrd="1" destOrd="0" presId="urn:microsoft.com/office/officeart/2016/7/layout/HexagonTimeline"/>
    <dgm:cxn modelId="{04A618E4-B343-4D73-8910-A6E62519B3F3}" type="presParOf" srcId="{E87092F1-EE06-4E7B-B33D-3B9E521DE60D}" destId="{584E9AD8-6C92-4520-B79A-2CB2D5E6A734}" srcOrd="2" destOrd="0" presId="urn:microsoft.com/office/officeart/2016/7/layout/HexagonTimeline"/>
    <dgm:cxn modelId="{478691C7-A988-4204-9CFF-51EE8498A082}" type="presParOf" srcId="{E87092F1-EE06-4E7B-B33D-3B9E521DE60D}" destId="{A56F9AED-4503-47CB-82C6-EC038129A41A}" srcOrd="3" destOrd="0" presId="urn:microsoft.com/office/officeart/2016/7/layout/HexagonTimeline"/>
    <dgm:cxn modelId="{A7D5C962-97E5-49FE-90EE-55C741E53991}" type="presParOf" srcId="{E87092F1-EE06-4E7B-B33D-3B9E521DE60D}" destId="{5DD10EA6-B17C-47B8-A407-0B5DE5F7ED9C}" srcOrd="4" destOrd="0" presId="urn:microsoft.com/office/officeart/2016/7/layout/HexagonTimeline"/>
    <dgm:cxn modelId="{CDA89C21-A87E-4602-AE4E-D1B0AAAB7333}" type="presParOf" srcId="{71DC5D7A-35A8-4EA8-B0A0-13672430DFBD}" destId="{09536A3D-CB7D-44DF-8F76-38E82A3F4046}" srcOrd="1" destOrd="0" presId="urn:microsoft.com/office/officeart/2016/7/layout/HexagonTimeline"/>
    <dgm:cxn modelId="{E42C7D5B-5F18-408E-AD4E-3F3758FFF40B}" type="presParOf" srcId="{71DC5D7A-35A8-4EA8-B0A0-13672430DFBD}" destId="{4C36D0D4-87D3-4978-8EB0-B2287C7883CE}" srcOrd="2" destOrd="0" presId="urn:microsoft.com/office/officeart/2016/7/layout/HexagonTimeline"/>
    <dgm:cxn modelId="{A796793D-6E8B-4643-A440-E6943664A00E}" type="presParOf" srcId="{4C36D0D4-87D3-4978-8EB0-B2287C7883CE}" destId="{A149DC92-85C4-4B0E-BA5A-A54D52FC42B1}" srcOrd="0" destOrd="0" presId="urn:microsoft.com/office/officeart/2016/7/layout/HexagonTimeline"/>
    <dgm:cxn modelId="{F1F2A01A-CAFF-471A-B4BD-4DB1232E5BBB}" type="presParOf" srcId="{4C36D0D4-87D3-4978-8EB0-B2287C7883CE}" destId="{6CF3DC90-6913-4955-9623-930ED7FB11FF}" srcOrd="1" destOrd="0" presId="urn:microsoft.com/office/officeart/2016/7/layout/HexagonTimeline"/>
    <dgm:cxn modelId="{BCDF0149-C2D1-4BAE-A8B2-AF6DFF192442}" type="presParOf" srcId="{4C36D0D4-87D3-4978-8EB0-B2287C7883CE}" destId="{485066BB-CB66-4702-980D-2D16BCA1235F}" srcOrd="2" destOrd="0" presId="urn:microsoft.com/office/officeart/2016/7/layout/HexagonTimeline"/>
    <dgm:cxn modelId="{C8E07AA4-6C96-49A5-8C31-0CA5EDFEC3BB}" type="presParOf" srcId="{4C36D0D4-87D3-4978-8EB0-B2287C7883CE}" destId="{7895EA9B-A638-4F29-AF1E-D69E80312E41}" srcOrd="3" destOrd="0" presId="urn:microsoft.com/office/officeart/2016/7/layout/HexagonTimeline"/>
    <dgm:cxn modelId="{E1077E36-9DAF-43CB-BF00-F84D63DA9555}" type="presParOf" srcId="{4C36D0D4-87D3-4978-8EB0-B2287C7883CE}" destId="{EB2F1E7C-EBAF-4E6C-A369-D994A479B4FC}" srcOrd="4" destOrd="0" presId="urn:microsoft.com/office/officeart/2016/7/layout/HexagonTimeline"/>
    <dgm:cxn modelId="{60593A31-3F59-434D-8C4A-A0CE4010C652}" type="presParOf" srcId="{71DC5D7A-35A8-4EA8-B0A0-13672430DFBD}" destId="{6B2B6B60-F4AC-4313-80C8-28F122E79657}" srcOrd="3" destOrd="0" presId="urn:microsoft.com/office/officeart/2016/7/layout/HexagonTimeline"/>
    <dgm:cxn modelId="{302A9301-5CBE-4BEB-AC6C-2777F0B9CF7A}" type="presParOf" srcId="{71DC5D7A-35A8-4EA8-B0A0-13672430DFBD}" destId="{8CC4F8C6-F11A-418D-ABC8-469CCA033957}" srcOrd="4" destOrd="0" presId="urn:microsoft.com/office/officeart/2016/7/layout/HexagonTimeline"/>
    <dgm:cxn modelId="{42DFDC65-9434-4363-BBC2-D5038F1389B0}" type="presParOf" srcId="{8CC4F8C6-F11A-418D-ABC8-469CCA033957}" destId="{7D1F0F40-2E88-4906-87D6-5995814B53CE}" srcOrd="0" destOrd="0" presId="urn:microsoft.com/office/officeart/2016/7/layout/HexagonTimeline"/>
    <dgm:cxn modelId="{E84E3B47-17EA-4C14-BFAD-20156AE89BDD}" type="presParOf" srcId="{8CC4F8C6-F11A-418D-ABC8-469CCA033957}" destId="{EF1B509F-EE4D-40F8-9F45-C75E9C0F503C}" srcOrd="1" destOrd="0" presId="urn:microsoft.com/office/officeart/2016/7/layout/HexagonTimeline"/>
    <dgm:cxn modelId="{E755B2B1-B969-45C6-80D0-A6E9835FF63E}" type="presParOf" srcId="{8CC4F8C6-F11A-418D-ABC8-469CCA033957}" destId="{A42C162A-7934-4E3F-9DCC-0F7D038D5576}" srcOrd="2" destOrd="0" presId="urn:microsoft.com/office/officeart/2016/7/layout/HexagonTimeline"/>
    <dgm:cxn modelId="{1B6CB7CA-2922-4186-A2C9-8CA3B08E1C79}" type="presParOf" srcId="{8CC4F8C6-F11A-418D-ABC8-469CCA033957}" destId="{CBA4E349-918E-4408-AA7E-9E0C69BBD356}" srcOrd="3" destOrd="0" presId="urn:microsoft.com/office/officeart/2016/7/layout/HexagonTimeline"/>
    <dgm:cxn modelId="{98CD989A-E63B-4691-8A0E-96395CFC684A}" type="presParOf" srcId="{8CC4F8C6-F11A-418D-ABC8-469CCA033957}" destId="{B92B8407-7399-468E-AF5E-096D29025D84}" srcOrd="4" destOrd="0" presId="urn:microsoft.com/office/officeart/2016/7/layout/HexagonTimeline"/>
    <dgm:cxn modelId="{CE7040B2-DC1F-4729-8715-8B7001701C3C}" type="presParOf" srcId="{71DC5D7A-35A8-4EA8-B0A0-13672430DFBD}" destId="{E0571509-D657-47A5-8DFD-1C1449AB8423}" srcOrd="5" destOrd="0" presId="urn:microsoft.com/office/officeart/2016/7/layout/HexagonTimeline"/>
    <dgm:cxn modelId="{0E8C152E-73B7-4D64-9CC8-725378C07D8A}" type="presParOf" srcId="{71DC5D7A-35A8-4EA8-B0A0-13672430DFBD}" destId="{7A1EC90C-9AF0-43C8-BE45-E43BBB800D37}" srcOrd="6" destOrd="0" presId="urn:microsoft.com/office/officeart/2016/7/layout/HexagonTimeline"/>
    <dgm:cxn modelId="{E4D3B230-690F-4078-B12E-778F3A4817A7}" type="presParOf" srcId="{7A1EC90C-9AF0-43C8-BE45-E43BBB800D37}" destId="{98B1E051-161B-4A2D-9587-903A5A95CB50}" srcOrd="0" destOrd="0" presId="urn:microsoft.com/office/officeart/2016/7/layout/HexagonTimeline"/>
    <dgm:cxn modelId="{15CA2D8C-B803-448A-89F8-4CA9DB893B8C}" type="presParOf" srcId="{7A1EC90C-9AF0-43C8-BE45-E43BBB800D37}" destId="{A7AC02A4-94C5-4C60-8C05-5DB850E63C70}" srcOrd="1" destOrd="0" presId="urn:microsoft.com/office/officeart/2016/7/layout/HexagonTimeline"/>
    <dgm:cxn modelId="{E6ADF9C4-BBD4-4768-82BC-B9AC57C6855D}" type="presParOf" srcId="{7A1EC90C-9AF0-43C8-BE45-E43BBB800D37}" destId="{91C90C9E-9920-47A8-8F5F-F6EFCF49D6E7}" srcOrd="2" destOrd="0" presId="urn:microsoft.com/office/officeart/2016/7/layout/HexagonTimeline"/>
    <dgm:cxn modelId="{7C44EDFD-6CE8-4446-BDF9-6B941B2C8444}" type="presParOf" srcId="{7A1EC90C-9AF0-43C8-BE45-E43BBB800D37}" destId="{F1A9FEB2-3B27-49FD-81B4-3BA3F24F2837}" srcOrd="3" destOrd="0" presId="urn:microsoft.com/office/officeart/2016/7/layout/HexagonTimeline"/>
    <dgm:cxn modelId="{EBA45381-A389-4EE7-A6F7-FB0C7B886C0E}" type="presParOf" srcId="{7A1EC90C-9AF0-43C8-BE45-E43BBB800D37}" destId="{F845AA79-2949-4862-A438-9EF1327CFD1F}" srcOrd="4" destOrd="0" presId="urn:microsoft.com/office/officeart/2016/7/layout/HexagonTimeline"/>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A636BD-7BC8-4BC9-AC8E-F071E32870BB}"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81B79054-FB86-469D-8E39-671757A875F3}">
      <dgm:prSet phldrT="[Text]" phldr="0"/>
      <dgm:spPr/>
      <dgm:t>
        <a:bodyPr/>
        <a:lstStyle/>
        <a:p>
          <a:pPr rtl="0"/>
          <a:r>
            <a:rPr lang="en-US">
              <a:latin typeface="Aptos Display" panose="020F0302020204030204"/>
            </a:rPr>
            <a:t>Consumer Machine</a:t>
          </a:r>
          <a:endParaRPr lang="en-US"/>
        </a:p>
      </dgm:t>
    </dgm:pt>
    <dgm:pt modelId="{6A6E5282-B965-4E5A-B2AF-DB1D45C0A962}" type="parTrans" cxnId="{EBFF802C-2711-42B3-8F12-1D94107F9BB6}">
      <dgm:prSet/>
      <dgm:spPr/>
      <dgm:t>
        <a:bodyPr/>
        <a:lstStyle/>
        <a:p>
          <a:endParaRPr lang="en-US"/>
        </a:p>
      </dgm:t>
    </dgm:pt>
    <dgm:pt modelId="{0A722815-5785-406A-956C-8F9F177019C1}" type="sibTrans" cxnId="{EBFF802C-2711-42B3-8F12-1D94107F9BB6}">
      <dgm:prSet/>
      <dgm:spPr/>
      <dgm:t>
        <a:bodyPr/>
        <a:lstStyle/>
        <a:p>
          <a:endParaRPr lang="en-US"/>
        </a:p>
      </dgm:t>
    </dgm:pt>
    <dgm:pt modelId="{AD6C4AE9-7378-4E97-816E-2D708C9F00F8}">
      <dgm:prSet phldrT="[Text]" phldr="0"/>
      <dgm:spPr/>
      <dgm:t>
        <a:bodyPr/>
        <a:lstStyle/>
        <a:p>
          <a:pPr rtl="0"/>
          <a:r>
            <a:rPr lang="en-US">
              <a:latin typeface="Aptos Display" panose="020F0302020204030204"/>
            </a:rPr>
            <a:t>Vending Machine</a:t>
          </a:r>
          <a:endParaRPr lang="en-US"/>
        </a:p>
      </dgm:t>
    </dgm:pt>
    <dgm:pt modelId="{2D24ADAA-4D99-42C2-9804-999743EED996}" type="parTrans" cxnId="{35456E7C-677A-4735-A361-986E75AA9DE5}">
      <dgm:prSet/>
      <dgm:spPr/>
      <dgm:t>
        <a:bodyPr/>
        <a:lstStyle/>
        <a:p>
          <a:endParaRPr lang="en-US"/>
        </a:p>
      </dgm:t>
    </dgm:pt>
    <dgm:pt modelId="{2CEE3740-9C57-47D7-AEBE-36544BAEE7FA}" type="sibTrans" cxnId="{35456E7C-677A-4735-A361-986E75AA9DE5}">
      <dgm:prSet/>
      <dgm:spPr/>
      <dgm:t>
        <a:bodyPr/>
        <a:lstStyle/>
        <a:p>
          <a:endParaRPr lang="en-US"/>
        </a:p>
      </dgm:t>
    </dgm:pt>
    <dgm:pt modelId="{3DFB667E-162B-48D0-BCAA-5F3EF3B4C1C0}">
      <dgm:prSet phldrT="[Text]" phldr="0"/>
      <dgm:spPr/>
      <dgm:t>
        <a:bodyPr/>
        <a:lstStyle/>
        <a:p>
          <a:pPr rtl="0"/>
          <a:r>
            <a:rPr lang="en-US">
              <a:latin typeface="Aptos Display" panose="020F0302020204030204"/>
            </a:rPr>
            <a:t>Maintenance Program</a:t>
          </a:r>
          <a:endParaRPr lang="en-US"/>
        </a:p>
      </dgm:t>
    </dgm:pt>
    <dgm:pt modelId="{25677349-1302-44D5-94DB-A3A0CB91DE11}" type="parTrans" cxnId="{BED266B0-56B6-4F63-8803-E285B2E626B4}">
      <dgm:prSet/>
      <dgm:spPr/>
      <dgm:t>
        <a:bodyPr/>
        <a:lstStyle/>
        <a:p>
          <a:endParaRPr lang="en-US"/>
        </a:p>
      </dgm:t>
    </dgm:pt>
    <dgm:pt modelId="{36D0CDDA-61CA-4B92-8B98-6B8362D5FF0E}" type="sibTrans" cxnId="{BED266B0-56B6-4F63-8803-E285B2E626B4}">
      <dgm:prSet/>
      <dgm:spPr/>
      <dgm:t>
        <a:bodyPr/>
        <a:lstStyle/>
        <a:p>
          <a:endParaRPr lang="en-US"/>
        </a:p>
      </dgm:t>
    </dgm:pt>
    <dgm:pt modelId="{0BFB6141-1D32-413E-B83B-63803880A30B}" type="pres">
      <dgm:prSet presAssocID="{69A636BD-7BC8-4BC9-AC8E-F071E32870BB}" presName="composite" presStyleCnt="0">
        <dgm:presLayoutVars>
          <dgm:chMax val="5"/>
          <dgm:dir/>
          <dgm:animLvl val="ctr"/>
          <dgm:resizeHandles val="exact"/>
        </dgm:presLayoutVars>
      </dgm:prSet>
      <dgm:spPr/>
    </dgm:pt>
    <dgm:pt modelId="{9D1131F5-8118-4844-B5E2-518E03AFC075}" type="pres">
      <dgm:prSet presAssocID="{69A636BD-7BC8-4BC9-AC8E-F071E32870BB}" presName="cycle" presStyleCnt="0"/>
      <dgm:spPr/>
    </dgm:pt>
    <dgm:pt modelId="{0F65F942-D3BE-4097-8C00-AC6AA1CE17F6}" type="pres">
      <dgm:prSet presAssocID="{69A636BD-7BC8-4BC9-AC8E-F071E32870BB}" presName="centerShape" presStyleCnt="0"/>
      <dgm:spPr/>
    </dgm:pt>
    <dgm:pt modelId="{427D4C17-341D-45BF-B08D-A3614EE565D3}" type="pres">
      <dgm:prSet presAssocID="{69A636BD-7BC8-4BC9-AC8E-F071E32870BB}" presName="connSite" presStyleLbl="node1" presStyleIdx="0" presStyleCnt="4"/>
      <dgm:spPr/>
    </dgm:pt>
    <dgm:pt modelId="{35734677-ACCA-4962-8B6A-37C2A5605489}" type="pres">
      <dgm:prSet presAssocID="{69A636BD-7BC8-4BC9-AC8E-F071E32870BB}" presName="visible" presStyleLbl="node1" presStyleIdx="0" presStyleCnt="4"/>
      <dgm:spPr/>
    </dgm:pt>
    <dgm:pt modelId="{CA3CBF76-BE00-4942-9FFF-95516A3F9BD4}" type="pres">
      <dgm:prSet presAssocID="{6A6E5282-B965-4E5A-B2AF-DB1D45C0A962}" presName="Name25" presStyleLbl="parChTrans1D1" presStyleIdx="0" presStyleCnt="3"/>
      <dgm:spPr/>
    </dgm:pt>
    <dgm:pt modelId="{E1041BCA-F2C8-4E2D-B93E-FFA1AC853C51}" type="pres">
      <dgm:prSet presAssocID="{81B79054-FB86-469D-8E39-671757A875F3}" presName="node" presStyleCnt="0"/>
      <dgm:spPr/>
    </dgm:pt>
    <dgm:pt modelId="{9DDC8DA4-69FC-4325-802F-A07559C5E27C}" type="pres">
      <dgm:prSet presAssocID="{81B79054-FB86-469D-8E39-671757A875F3}" presName="parentNode" presStyleLbl="node1" presStyleIdx="1" presStyleCnt="4">
        <dgm:presLayoutVars>
          <dgm:chMax val="1"/>
          <dgm:bulletEnabled val="1"/>
        </dgm:presLayoutVars>
      </dgm:prSet>
      <dgm:spPr/>
    </dgm:pt>
    <dgm:pt modelId="{54318A8C-4BF3-4A14-894A-570D9C364A9E}" type="pres">
      <dgm:prSet presAssocID="{81B79054-FB86-469D-8E39-671757A875F3}" presName="childNode" presStyleLbl="revTx" presStyleIdx="0" presStyleCnt="0">
        <dgm:presLayoutVars>
          <dgm:bulletEnabled val="1"/>
        </dgm:presLayoutVars>
      </dgm:prSet>
      <dgm:spPr/>
    </dgm:pt>
    <dgm:pt modelId="{BEA8A2C0-26D5-4B9B-AC3A-5B9D3C78E385}" type="pres">
      <dgm:prSet presAssocID="{2D24ADAA-4D99-42C2-9804-999743EED996}" presName="Name25" presStyleLbl="parChTrans1D1" presStyleIdx="1" presStyleCnt="3"/>
      <dgm:spPr/>
    </dgm:pt>
    <dgm:pt modelId="{CC6E64CD-C9F7-4C8E-91A3-F3E10854ABB5}" type="pres">
      <dgm:prSet presAssocID="{AD6C4AE9-7378-4E97-816E-2D708C9F00F8}" presName="node" presStyleCnt="0"/>
      <dgm:spPr/>
    </dgm:pt>
    <dgm:pt modelId="{F411B6FA-1E71-4945-9560-CE8EA472AAFD}" type="pres">
      <dgm:prSet presAssocID="{AD6C4AE9-7378-4E97-816E-2D708C9F00F8}" presName="parentNode" presStyleLbl="node1" presStyleIdx="2" presStyleCnt="4">
        <dgm:presLayoutVars>
          <dgm:chMax val="1"/>
          <dgm:bulletEnabled val="1"/>
        </dgm:presLayoutVars>
      </dgm:prSet>
      <dgm:spPr/>
    </dgm:pt>
    <dgm:pt modelId="{9E4B5713-41EA-44E6-8943-CEB77F3F22E2}" type="pres">
      <dgm:prSet presAssocID="{AD6C4AE9-7378-4E97-816E-2D708C9F00F8}" presName="childNode" presStyleLbl="revTx" presStyleIdx="0" presStyleCnt="0">
        <dgm:presLayoutVars>
          <dgm:bulletEnabled val="1"/>
        </dgm:presLayoutVars>
      </dgm:prSet>
      <dgm:spPr/>
    </dgm:pt>
    <dgm:pt modelId="{1E20B863-CE9B-48CB-A5DC-78A14F0A85BB}" type="pres">
      <dgm:prSet presAssocID="{25677349-1302-44D5-94DB-A3A0CB91DE11}" presName="Name25" presStyleLbl="parChTrans1D1" presStyleIdx="2" presStyleCnt="3"/>
      <dgm:spPr/>
    </dgm:pt>
    <dgm:pt modelId="{704D50E6-C32B-45EA-8A24-0A7EF07DDB19}" type="pres">
      <dgm:prSet presAssocID="{3DFB667E-162B-48D0-BCAA-5F3EF3B4C1C0}" presName="node" presStyleCnt="0"/>
      <dgm:spPr/>
    </dgm:pt>
    <dgm:pt modelId="{BB03EA97-0C83-4CCB-AF68-C9083F35D456}" type="pres">
      <dgm:prSet presAssocID="{3DFB667E-162B-48D0-BCAA-5F3EF3B4C1C0}" presName="parentNode" presStyleLbl="node1" presStyleIdx="3" presStyleCnt="4">
        <dgm:presLayoutVars>
          <dgm:chMax val="1"/>
          <dgm:bulletEnabled val="1"/>
        </dgm:presLayoutVars>
      </dgm:prSet>
      <dgm:spPr/>
    </dgm:pt>
    <dgm:pt modelId="{9F318DFA-CE2F-4C7F-97F9-1B49B36AF316}" type="pres">
      <dgm:prSet presAssocID="{3DFB667E-162B-48D0-BCAA-5F3EF3B4C1C0}" presName="childNode" presStyleLbl="revTx" presStyleIdx="0" presStyleCnt="0">
        <dgm:presLayoutVars>
          <dgm:bulletEnabled val="1"/>
        </dgm:presLayoutVars>
      </dgm:prSet>
      <dgm:spPr/>
    </dgm:pt>
  </dgm:ptLst>
  <dgm:cxnLst>
    <dgm:cxn modelId="{E84BFE04-1429-400F-A404-AC0B5F21B45E}" type="presOf" srcId="{6A6E5282-B965-4E5A-B2AF-DB1D45C0A962}" destId="{CA3CBF76-BE00-4942-9FFF-95516A3F9BD4}" srcOrd="0" destOrd="0" presId="urn:microsoft.com/office/officeart/2005/8/layout/radial2"/>
    <dgm:cxn modelId="{7DB00609-AC87-4C10-8CC3-380891C5E7B7}" type="presOf" srcId="{81B79054-FB86-469D-8E39-671757A875F3}" destId="{9DDC8DA4-69FC-4325-802F-A07559C5E27C}" srcOrd="0" destOrd="0" presId="urn:microsoft.com/office/officeart/2005/8/layout/radial2"/>
    <dgm:cxn modelId="{EBFF802C-2711-42B3-8F12-1D94107F9BB6}" srcId="{69A636BD-7BC8-4BC9-AC8E-F071E32870BB}" destId="{81B79054-FB86-469D-8E39-671757A875F3}" srcOrd="0" destOrd="0" parTransId="{6A6E5282-B965-4E5A-B2AF-DB1D45C0A962}" sibTransId="{0A722815-5785-406A-956C-8F9F177019C1}"/>
    <dgm:cxn modelId="{4BD91635-E01F-406E-9F5F-C9BBE3526D64}" type="presOf" srcId="{3DFB667E-162B-48D0-BCAA-5F3EF3B4C1C0}" destId="{BB03EA97-0C83-4CCB-AF68-C9083F35D456}" srcOrd="0" destOrd="0" presId="urn:microsoft.com/office/officeart/2005/8/layout/radial2"/>
    <dgm:cxn modelId="{ECBA2877-A862-4827-984B-8FD4DFE72A70}" type="presOf" srcId="{AD6C4AE9-7378-4E97-816E-2D708C9F00F8}" destId="{F411B6FA-1E71-4945-9560-CE8EA472AAFD}" srcOrd="0" destOrd="0" presId="urn:microsoft.com/office/officeart/2005/8/layout/radial2"/>
    <dgm:cxn modelId="{35456E7C-677A-4735-A361-986E75AA9DE5}" srcId="{69A636BD-7BC8-4BC9-AC8E-F071E32870BB}" destId="{AD6C4AE9-7378-4E97-816E-2D708C9F00F8}" srcOrd="1" destOrd="0" parTransId="{2D24ADAA-4D99-42C2-9804-999743EED996}" sibTransId="{2CEE3740-9C57-47D7-AEBE-36544BAEE7FA}"/>
    <dgm:cxn modelId="{BED266B0-56B6-4F63-8803-E285B2E626B4}" srcId="{69A636BD-7BC8-4BC9-AC8E-F071E32870BB}" destId="{3DFB667E-162B-48D0-BCAA-5F3EF3B4C1C0}" srcOrd="2" destOrd="0" parTransId="{25677349-1302-44D5-94DB-A3A0CB91DE11}" sibTransId="{36D0CDDA-61CA-4B92-8B98-6B8362D5FF0E}"/>
    <dgm:cxn modelId="{D7E9B1C0-C631-4785-8F03-57185C098A0C}" type="presOf" srcId="{69A636BD-7BC8-4BC9-AC8E-F071E32870BB}" destId="{0BFB6141-1D32-413E-B83B-63803880A30B}" srcOrd="0" destOrd="0" presId="urn:microsoft.com/office/officeart/2005/8/layout/radial2"/>
    <dgm:cxn modelId="{BD5F07E1-0420-4D58-8748-6CC8ED9307EA}" type="presOf" srcId="{25677349-1302-44D5-94DB-A3A0CB91DE11}" destId="{1E20B863-CE9B-48CB-A5DC-78A14F0A85BB}" srcOrd="0" destOrd="0" presId="urn:microsoft.com/office/officeart/2005/8/layout/radial2"/>
    <dgm:cxn modelId="{EA8886E6-345E-4F1F-80CE-F89FEC44FDB7}" type="presOf" srcId="{2D24ADAA-4D99-42C2-9804-999743EED996}" destId="{BEA8A2C0-26D5-4B9B-AC3A-5B9D3C78E385}" srcOrd="0" destOrd="0" presId="urn:microsoft.com/office/officeart/2005/8/layout/radial2"/>
    <dgm:cxn modelId="{92B3A229-8106-4D02-924F-2399E5CE2C01}" type="presParOf" srcId="{0BFB6141-1D32-413E-B83B-63803880A30B}" destId="{9D1131F5-8118-4844-B5E2-518E03AFC075}" srcOrd="0" destOrd="0" presId="urn:microsoft.com/office/officeart/2005/8/layout/radial2"/>
    <dgm:cxn modelId="{3B6B11A5-BD4F-4853-A24D-4120068A096E}" type="presParOf" srcId="{9D1131F5-8118-4844-B5E2-518E03AFC075}" destId="{0F65F942-D3BE-4097-8C00-AC6AA1CE17F6}" srcOrd="0" destOrd="0" presId="urn:microsoft.com/office/officeart/2005/8/layout/radial2"/>
    <dgm:cxn modelId="{0AB1D91B-C7CD-4C6E-91BD-5FFAA4F3379B}" type="presParOf" srcId="{0F65F942-D3BE-4097-8C00-AC6AA1CE17F6}" destId="{427D4C17-341D-45BF-B08D-A3614EE565D3}" srcOrd="0" destOrd="0" presId="urn:microsoft.com/office/officeart/2005/8/layout/radial2"/>
    <dgm:cxn modelId="{0A2F187A-3C4A-4AA3-A6AF-1275B6F06BB7}" type="presParOf" srcId="{0F65F942-D3BE-4097-8C00-AC6AA1CE17F6}" destId="{35734677-ACCA-4962-8B6A-37C2A5605489}" srcOrd="1" destOrd="0" presId="urn:microsoft.com/office/officeart/2005/8/layout/radial2"/>
    <dgm:cxn modelId="{F4D5B15E-7A5F-47E8-92B8-23B1D212443B}" type="presParOf" srcId="{9D1131F5-8118-4844-B5E2-518E03AFC075}" destId="{CA3CBF76-BE00-4942-9FFF-95516A3F9BD4}" srcOrd="1" destOrd="0" presId="urn:microsoft.com/office/officeart/2005/8/layout/radial2"/>
    <dgm:cxn modelId="{43410FD3-9CDB-4923-990D-50C684676659}" type="presParOf" srcId="{9D1131F5-8118-4844-B5E2-518E03AFC075}" destId="{E1041BCA-F2C8-4E2D-B93E-FFA1AC853C51}" srcOrd="2" destOrd="0" presId="urn:microsoft.com/office/officeart/2005/8/layout/radial2"/>
    <dgm:cxn modelId="{7EBBC7CB-F1E3-4A35-AAA6-95EF663AA7B0}" type="presParOf" srcId="{E1041BCA-F2C8-4E2D-B93E-FFA1AC853C51}" destId="{9DDC8DA4-69FC-4325-802F-A07559C5E27C}" srcOrd="0" destOrd="0" presId="urn:microsoft.com/office/officeart/2005/8/layout/radial2"/>
    <dgm:cxn modelId="{338E49BB-CB1F-407F-8319-0DB175D0A288}" type="presParOf" srcId="{E1041BCA-F2C8-4E2D-B93E-FFA1AC853C51}" destId="{54318A8C-4BF3-4A14-894A-570D9C364A9E}" srcOrd="1" destOrd="0" presId="urn:microsoft.com/office/officeart/2005/8/layout/radial2"/>
    <dgm:cxn modelId="{901AC67E-0F06-4B11-AFE8-0D359741022C}" type="presParOf" srcId="{9D1131F5-8118-4844-B5E2-518E03AFC075}" destId="{BEA8A2C0-26D5-4B9B-AC3A-5B9D3C78E385}" srcOrd="3" destOrd="0" presId="urn:microsoft.com/office/officeart/2005/8/layout/radial2"/>
    <dgm:cxn modelId="{E46B6029-BBD4-41B4-AB53-3F5AF12CB782}" type="presParOf" srcId="{9D1131F5-8118-4844-B5E2-518E03AFC075}" destId="{CC6E64CD-C9F7-4C8E-91A3-F3E10854ABB5}" srcOrd="4" destOrd="0" presId="urn:microsoft.com/office/officeart/2005/8/layout/radial2"/>
    <dgm:cxn modelId="{25A7F3C9-48AF-4FA7-937F-BE5B79B9ED20}" type="presParOf" srcId="{CC6E64CD-C9F7-4C8E-91A3-F3E10854ABB5}" destId="{F411B6FA-1E71-4945-9560-CE8EA472AAFD}" srcOrd="0" destOrd="0" presId="urn:microsoft.com/office/officeart/2005/8/layout/radial2"/>
    <dgm:cxn modelId="{BEBE804D-6CAE-4D87-8B9D-50DCAECFCD80}" type="presParOf" srcId="{CC6E64CD-C9F7-4C8E-91A3-F3E10854ABB5}" destId="{9E4B5713-41EA-44E6-8943-CEB77F3F22E2}" srcOrd="1" destOrd="0" presId="urn:microsoft.com/office/officeart/2005/8/layout/radial2"/>
    <dgm:cxn modelId="{4075A04D-EFB0-4B27-89BF-64472BEE1DA2}" type="presParOf" srcId="{9D1131F5-8118-4844-B5E2-518E03AFC075}" destId="{1E20B863-CE9B-48CB-A5DC-78A14F0A85BB}" srcOrd="5" destOrd="0" presId="urn:microsoft.com/office/officeart/2005/8/layout/radial2"/>
    <dgm:cxn modelId="{C0CD4036-0D6C-417A-8660-65B593505131}" type="presParOf" srcId="{9D1131F5-8118-4844-B5E2-518E03AFC075}" destId="{704D50E6-C32B-45EA-8A24-0A7EF07DDB19}" srcOrd="6" destOrd="0" presId="urn:microsoft.com/office/officeart/2005/8/layout/radial2"/>
    <dgm:cxn modelId="{FFF5D5D3-181F-413B-8927-A485A7B01FE6}" type="presParOf" srcId="{704D50E6-C32B-45EA-8A24-0A7EF07DDB19}" destId="{BB03EA97-0C83-4CCB-AF68-C9083F35D456}" srcOrd="0" destOrd="0" presId="urn:microsoft.com/office/officeart/2005/8/layout/radial2"/>
    <dgm:cxn modelId="{706B3E9C-64F1-4D4E-9C98-D3E2E4AD1269}" type="presParOf" srcId="{704D50E6-C32B-45EA-8A24-0A7EF07DDB19}" destId="{9F318DFA-CE2F-4C7F-97F9-1B49B36AF316}"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3B5205-E889-46CA-A18C-9BF880FF3B7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54830E1-9AA9-472E-A57E-BAA4FFB21338}">
      <dgm:prSet phldrT="[Text]" phldr="0"/>
      <dgm:spPr/>
      <dgm:t>
        <a:bodyPr/>
        <a:lstStyle/>
        <a:p>
          <a:pPr rtl="0"/>
          <a:r>
            <a:rPr lang="en-US">
              <a:latin typeface="Aptos Display" panose="020F0302020204030204"/>
            </a:rPr>
            <a:t>$4 M</a:t>
          </a:r>
          <a:endParaRPr lang="en-US"/>
        </a:p>
      </dgm:t>
    </dgm:pt>
    <dgm:pt modelId="{D268F6BB-7551-4696-836E-D1A1F31181FF}" type="parTrans" cxnId="{C5BE2DD9-803D-42EA-8C22-EB60767C2F48}">
      <dgm:prSet/>
      <dgm:spPr/>
      <dgm:t>
        <a:bodyPr/>
        <a:lstStyle/>
        <a:p>
          <a:endParaRPr lang="en-US"/>
        </a:p>
      </dgm:t>
    </dgm:pt>
    <dgm:pt modelId="{58832420-E1A5-4F43-93A6-F3B14B7F5570}" type="sibTrans" cxnId="{C5BE2DD9-803D-42EA-8C22-EB60767C2F48}">
      <dgm:prSet/>
      <dgm:spPr/>
      <dgm:t>
        <a:bodyPr/>
        <a:lstStyle/>
        <a:p>
          <a:endParaRPr lang="en-US"/>
        </a:p>
      </dgm:t>
    </dgm:pt>
    <dgm:pt modelId="{64F13EAC-BB0F-42E4-93C2-12B9DD84FB33}">
      <dgm:prSet phldrT="[Text]"/>
      <dgm:spPr/>
      <dgm:t>
        <a:bodyPr/>
        <a:lstStyle/>
        <a:p>
          <a:r>
            <a:rPr lang="en-US"/>
            <a:t>$2,000 Price</a:t>
          </a:r>
        </a:p>
      </dgm:t>
    </dgm:pt>
    <dgm:pt modelId="{6E04CC85-5029-4F31-96F9-A2FB387D487A}" type="parTrans" cxnId="{F857A1B0-528D-4477-B52B-920E6A37EC64}">
      <dgm:prSet/>
      <dgm:spPr/>
      <dgm:t>
        <a:bodyPr/>
        <a:lstStyle/>
        <a:p>
          <a:endParaRPr lang="en-US"/>
        </a:p>
      </dgm:t>
    </dgm:pt>
    <dgm:pt modelId="{5CC332E1-6627-4FE8-A0BF-7BDBD91D1345}" type="sibTrans" cxnId="{F857A1B0-528D-4477-B52B-920E6A37EC64}">
      <dgm:prSet/>
      <dgm:spPr/>
      <dgm:t>
        <a:bodyPr/>
        <a:lstStyle/>
        <a:p>
          <a:endParaRPr lang="en-US"/>
        </a:p>
      </dgm:t>
    </dgm:pt>
    <dgm:pt modelId="{1475A45B-FFC2-42A8-9948-810E9E8A7920}">
      <dgm:prSet phldrT="[Text]"/>
      <dgm:spPr/>
      <dgm:t>
        <a:bodyPr/>
        <a:lstStyle/>
        <a:p>
          <a:r>
            <a:rPr lang="en-US"/>
            <a:t>FY 2025 Launch</a:t>
          </a:r>
        </a:p>
      </dgm:t>
    </dgm:pt>
    <dgm:pt modelId="{C90DD4FB-1644-490E-98F0-8288BE6190DF}" type="parTrans" cxnId="{526E3339-FC25-48CF-B54E-70440BF55297}">
      <dgm:prSet/>
      <dgm:spPr/>
      <dgm:t>
        <a:bodyPr/>
        <a:lstStyle/>
        <a:p>
          <a:endParaRPr lang="en-US"/>
        </a:p>
      </dgm:t>
    </dgm:pt>
    <dgm:pt modelId="{DA13B92D-4BA6-4E49-8884-DEC19857A1DA}" type="sibTrans" cxnId="{526E3339-FC25-48CF-B54E-70440BF55297}">
      <dgm:prSet/>
      <dgm:spPr/>
      <dgm:t>
        <a:bodyPr/>
        <a:lstStyle/>
        <a:p>
          <a:endParaRPr lang="en-US"/>
        </a:p>
      </dgm:t>
    </dgm:pt>
    <dgm:pt modelId="{4D3ABD94-F8F6-45E7-A032-DC4070E96222}" type="pres">
      <dgm:prSet presAssocID="{4A3B5205-E889-46CA-A18C-9BF880FF3B7D}" presName="Name0" presStyleCnt="0">
        <dgm:presLayoutVars>
          <dgm:chPref val="3"/>
          <dgm:dir/>
          <dgm:animLvl val="lvl"/>
          <dgm:resizeHandles/>
        </dgm:presLayoutVars>
      </dgm:prSet>
      <dgm:spPr/>
    </dgm:pt>
    <dgm:pt modelId="{7649C62B-B0E0-425D-ABDD-D8CC03A7DEA3}" type="pres">
      <dgm:prSet presAssocID="{654830E1-9AA9-472E-A57E-BAA4FFB21338}" presName="horFlow" presStyleCnt="0"/>
      <dgm:spPr/>
    </dgm:pt>
    <dgm:pt modelId="{8522CA22-5304-4446-BCBF-DD50DA134439}" type="pres">
      <dgm:prSet presAssocID="{654830E1-9AA9-472E-A57E-BAA4FFB21338}" presName="bigChev" presStyleLbl="node1" presStyleIdx="0" presStyleCnt="1"/>
      <dgm:spPr/>
    </dgm:pt>
    <dgm:pt modelId="{F4D8DC5D-AE8F-420B-9406-1C7695DB132B}" type="pres">
      <dgm:prSet presAssocID="{6E04CC85-5029-4F31-96F9-A2FB387D487A}" presName="parTrans" presStyleCnt="0"/>
      <dgm:spPr/>
    </dgm:pt>
    <dgm:pt modelId="{074F10EB-9D8B-467A-8472-8283E2B2890A}" type="pres">
      <dgm:prSet presAssocID="{64F13EAC-BB0F-42E4-93C2-12B9DD84FB33}" presName="node" presStyleLbl="alignAccFollowNode1" presStyleIdx="0" presStyleCnt="2">
        <dgm:presLayoutVars>
          <dgm:bulletEnabled val="1"/>
        </dgm:presLayoutVars>
      </dgm:prSet>
      <dgm:spPr/>
    </dgm:pt>
    <dgm:pt modelId="{2C1A317C-3039-47FF-969D-E59B25AFF518}" type="pres">
      <dgm:prSet presAssocID="{5CC332E1-6627-4FE8-A0BF-7BDBD91D1345}" presName="sibTrans" presStyleCnt="0"/>
      <dgm:spPr/>
    </dgm:pt>
    <dgm:pt modelId="{A129DB5B-9391-4D65-99AD-9D81C1264BEF}" type="pres">
      <dgm:prSet presAssocID="{1475A45B-FFC2-42A8-9948-810E9E8A7920}" presName="node" presStyleLbl="alignAccFollowNode1" presStyleIdx="1" presStyleCnt="2">
        <dgm:presLayoutVars>
          <dgm:bulletEnabled val="1"/>
        </dgm:presLayoutVars>
      </dgm:prSet>
      <dgm:spPr/>
    </dgm:pt>
  </dgm:ptLst>
  <dgm:cxnLst>
    <dgm:cxn modelId="{0A5C9535-D7DE-4A6D-8278-209F0C5D988B}" type="presOf" srcId="{1475A45B-FFC2-42A8-9948-810E9E8A7920}" destId="{A129DB5B-9391-4D65-99AD-9D81C1264BEF}" srcOrd="0" destOrd="0" presId="urn:microsoft.com/office/officeart/2005/8/layout/lProcess3"/>
    <dgm:cxn modelId="{526E3339-FC25-48CF-B54E-70440BF55297}" srcId="{654830E1-9AA9-472E-A57E-BAA4FFB21338}" destId="{1475A45B-FFC2-42A8-9948-810E9E8A7920}" srcOrd="1" destOrd="0" parTransId="{C90DD4FB-1644-490E-98F0-8288BE6190DF}" sibTransId="{DA13B92D-4BA6-4E49-8884-DEC19857A1DA}"/>
    <dgm:cxn modelId="{F8D13857-D9EB-4BCA-B69B-9808CD23D600}" type="presOf" srcId="{4A3B5205-E889-46CA-A18C-9BF880FF3B7D}" destId="{4D3ABD94-F8F6-45E7-A032-DC4070E96222}" srcOrd="0" destOrd="0" presId="urn:microsoft.com/office/officeart/2005/8/layout/lProcess3"/>
    <dgm:cxn modelId="{383A409B-0775-40D8-959F-CEEC7A432C5B}" type="presOf" srcId="{64F13EAC-BB0F-42E4-93C2-12B9DD84FB33}" destId="{074F10EB-9D8B-467A-8472-8283E2B2890A}" srcOrd="0" destOrd="0" presId="urn:microsoft.com/office/officeart/2005/8/layout/lProcess3"/>
    <dgm:cxn modelId="{F857A1B0-528D-4477-B52B-920E6A37EC64}" srcId="{654830E1-9AA9-472E-A57E-BAA4FFB21338}" destId="{64F13EAC-BB0F-42E4-93C2-12B9DD84FB33}" srcOrd="0" destOrd="0" parTransId="{6E04CC85-5029-4F31-96F9-A2FB387D487A}" sibTransId="{5CC332E1-6627-4FE8-A0BF-7BDBD91D1345}"/>
    <dgm:cxn modelId="{A081FCBE-F54B-4443-B646-EC2E76DBA010}" type="presOf" srcId="{654830E1-9AA9-472E-A57E-BAA4FFB21338}" destId="{8522CA22-5304-4446-BCBF-DD50DA134439}" srcOrd="0" destOrd="0" presId="urn:microsoft.com/office/officeart/2005/8/layout/lProcess3"/>
    <dgm:cxn modelId="{C5BE2DD9-803D-42EA-8C22-EB60767C2F48}" srcId="{4A3B5205-E889-46CA-A18C-9BF880FF3B7D}" destId="{654830E1-9AA9-472E-A57E-BAA4FFB21338}" srcOrd="0" destOrd="0" parTransId="{D268F6BB-7551-4696-836E-D1A1F31181FF}" sibTransId="{58832420-E1A5-4F43-93A6-F3B14B7F5570}"/>
    <dgm:cxn modelId="{57C22069-17B6-4F4E-848B-8B2DB9A0C03E}" type="presParOf" srcId="{4D3ABD94-F8F6-45E7-A032-DC4070E96222}" destId="{7649C62B-B0E0-425D-ABDD-D8CC03A7DEA3}" srcOrd="0" destOrd="0" presId="urn:microsoft.com/office/officeart/2005/8/layout/lProcess3"/>
    <dgm:cxn modelId="{F1640D81-7256-4181-9E4A-5D919C8AA1A5}" type="presParOf" srcId="{7649C62B-B0E0-425D-ABDD-D8CC03A7DEA3}" destId="{8522CA22-5304-4446-BCBF-DD50DA134439}" srcOrd="0" destOrd="0" presId="urn:microsoft.com/office/officeart/2005/8/layout/lProcess3"/>
    <dgm:cxn modelId="{CFC69831-DEBB-4D95-A280-8CB81CD1813E}" type="presParOf" srcId="{7649C62B-B0E0-425D-ABDD-D8CC03A7DEA3}" destId="{F4D8DC5D-AE8F-420B-9406-1C7695DB132B}" srcOrd="1" destOrd="0" presId="urn:microsoft.com/office/officeart/2005/8/layout/lProcess3"/>
    <dgm:cxn modelId="{59540D41-0441-4245-8DE7-80D6AECA0695}" type="presParOf" srcId="{7649C62B-B0E0-425D-ABDD-D8CC03A7DEA3}" destId="{074F10EB-9D8B-467A-8472-8283E2B2890A}" srcOrd="2" destOrd="0" presId="urn:microsoft.com/office/officeart/2005/8/layout/lProcess3"/>
    <dgm:cxn modelId="{95E167C3-5998-4912-9678-39FB2E95BA25}" type="presParOf" srcId="{7649C62B-B0E0-425D-ABDD-D8CC03A7DEA3}" destId="{2C1A317C-3039-47FF-969D-E59B25AFF518}" srcOrd="3" destOrd="0" presId="urn:microsoft.com/office/officeart/2005/8/layout/lProcess3"/>
    <dgm:cxn modelId="{BD54B907-A695-43E9-8D1F-6C0380FD1EC3}" type="presParOf" srcId="{7649C62B-B0E0-425D-ABDD-D8CC03A7DEA3}" destId="{A129DB5B-9391-4D65-99AD-9D81C1264BEF}" srcOrd="4"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3B5205-E889-46CA-A18C-9BF880FF3B7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54830E1-9AA9-472E-A57E-BAA4FFB21338}">
      <dgm:prSet phldrT="[Text]" phldr="0"/>
      <dgm:spPr/>
      <dgm:t>
        <a:bodyPr/>
        <a:lstStyle/>
        <a:p>
          <a:pPr rtl="0"/>
          <a:r>
            <a:rPr lang="en-US">
              <a:latin typeface="Aptos Display" panose="020F0302020204030204"/>
            </a:rPr>
            <a:t>$10.5 M</a:t>
          </a:r>
          <a:endParaRPr lang="en-US"/>
        </a:p>
      </dgm:t>
    </dgm:pt>
    <dgm:pt modelId="{D268F6BB-7551-4696-836E-D1A1F31181FF}" type="parTrans" cxnId="{C5BE2DD9-803D-42EA-8C22-EB60767C2F48}">
      <dgm:prSet/>
      <dgm:spPr/>
      <dgm:t>
        <a:bodyPr/>
        <a:lstStyle/>
        <a:p>
          <a:endParaRPr lang="en-US"/>
        </a:p>
      </dgm:t>
    </dgm:pt>
    <dgm:pt modelId="{58832420-E1A5-4F43-93A6-F3B14B7F5570}" type="sibTrans" cxnId="{C5BE2DD9-803D-42EA-8C22-EB60767C2F48}">
      <dgm:prSet/>
      <dgm:spPr/>
      <dgm:t>
        <a:bodyPr/>
        <a:lstStyle/>
        <a:p>
          <a:endParaRPr lang="en-US"/>
        </a:p>
      </dgm:t>
    </dgm:pt>
    <dgm:pt modelId="{64F13EAC-BB0F-42E4-93C2-12B9DD84FB33}">
      <dgm:prSet phldrT="[Text]"/>
      <dgm:spPr/>
      <dgm:t>
        <a:bodyPr/>
        <a:lstStyle/>
        <a:p>
          <a:r>
            <a:rPr lang="en-US"/>
            <a:t>$830 Lease </a:t>
          </a:r>
        </a:p>
      </dgm:t>
    </dgm:pt>
    <dgm:pt modelId="{6E04CC85-5029-4F31-96F9-A2FB387D487A}" type="parTrans" cxnId="{F857A1B0-528D-4477-B52B-920E6A37EC64}">
      <dgm:prSet/>
      <dgm:spPr/>
      <dgm:t>
        <a:bodyPr/>
        <a:lstStyle/>
        <a:p>
          <a:endParaRPr lang="en-US"/>
        </a:p>
      </dgm:t>
    </dgm:pt>
    <dgm:pt modelId="{5CC332E1-6627-4FE8-A0BF-7BDBD91D1345}" type="sibTrans" cxnId="{F857A1B0-528D-4477-B52B-920E6A37EC64}">
      <dgm:prSet/>
      <dgm:spPr/>
      <dgm:t>
        <a:bodyPr/>
        <a:lstStyle/>
        <a:p>
          <a:endParaRPr lang="en-US"/>
        </a:p>
      </dgm:t>
    </dgm:pt>
    <dgm:pt modelId="{1475A45B-FFC2-42A8-9948-810E9E8A7920}">
      <dgm:prSet phldrT="[Text]"/>
      <dgm:spPr/>
      <dgm:t>
        <a:bodyPr/>
        <a:lstStyle/>
        <a:p>
          <a:r>
            <a:rPr lang="en-US"/>
            <a:t>FY 2026 Launch</a:t>
          </a:r>
        </a:p>
      </dgm:t>
    </dgm:pt>
    <dgm:pt modelId="{C90DD4FB-1644-490E-98F0-8288BE6190DF}" type="parTrans" cxnId="{526E3339-FC25-48CF-B54E-70440BF55297}">
      <dgm:prSet/>
      <dgm:spPr/>
      <dgm:t>
        <a:bodyPr/>
        <a:lstStyle/>
        <a:p>
          <a:endParaRPr lang="en-US"/>
        </a:p>
      </dgm:t>
    </dgm:pt>
    <dgm:pt modelId="{DA13B92D-4BA6-4E49-8884-DEC19857A1DA}" type="sibTrans" cxnId="{526E3339-FC25-48CF-B54E-70440BF55297}">
      <dgm:prSet/>
      <dgm:spPr/>
      <dgm:t>
        <a:bodyPr/>
        <a:lstStyle/>
        <a:p>
          <a:endParaRPr lang="en-US"/>
        </a:p>
      </dgm:t>
    </dgm:pt>
    <dgm:pt modelId="{4D3ABD94-F8F6-45E7-A032-DC4070E96222}" type="pres">
      <dgm:prSet presAssocID="{4A3B5205-E889-46CA-A18C-9BF880FF3B7D}" presName="Name0" presStyleCnt="0">
        <dgm:presLayoutVars>
          <dgm:chPref val="3"/>
          <dgm:dir/>
          <dgm:animLvl val="lvl"/>
          <dgm:resizeHandles/>
        </dgm:presLayoutVars>
      </dgm:prSet>
      <dgm:spPr/>
    </dgm:pt>
    <dgm:pt modelId="{7649C62B-B0E0-425D-ABDD-D8CC03A7DEA3}" type="pres">
      <dgm:prSet presAssocID="{654830E1-9AA9-472E-A57E-BAA4FFB21338}" presName="horFlow" presStyleCnt="0"/>
      <dgm:spPr/>
    </dgm:pt>
    <dgm:pt modelId="{8522CA22-5304-4446-BCBF-DD50DA134439}" type="pres">
      <dgm:prSet presAssocID="{654830E1-9AA9-472E-A57E-BAA4FFB21338}" presName="bigChev" presStyleLbl="node1" presStyleIdx="0" presStyleCnt="1"/>
      <dgm:spPr/>
    </dgm:pt>
    <dgm:pt modelId="{F4D8DC5D-AE8F-420B-9406-1C7695DB132B}" type="pres">
      <dgm:prSet presAssocID="{6E04CC85-5029-4F31-96F9-A2FB387D487A}" presName="parTrans" presStyleCnt="0"/>
      <dgm:spPr/>
    </dgm:pt>
    <dgm:pt modelId="{074F10EB-9D8B-467A-8472-8283E2B2890A}" type="pres">
      <dgm:prSet presAssocID="{64F13EAC-BB0F-42E4-93C2-12B9DD84FB33}" presName="node" presStyleLbl="alignAccFollowNode1" presStyleIdx="0" presStyleCnt="2">
        <dgm:presLayoutVars>
          <dgm:bulletEnabled val="1"/>
        </dgm:presLayoutVars>
      </dgm:prSet>
      <dgm:spPr/>
    </dgm:pt>
    <dgm:pt modelId="{2C1A317C-3039-47FF-969D-E59B25AFF518}" type="pres">
      <dgm:prSet presAssocID="{5CC332E1-6627-4FE8-A0BF-7BDBD91D1345}" presName="sibTrans" presStyleCnt="0"/>
      <dgm:spPr/>
    </dgm:pt>
    <dgm:pt modelId="{A129DB5B-9391-4D65-99AD-9D81C1264BEF}" type="pres">
      <dgm:prSet presAssocID="{1475A45B-FFC2-42A8-9948-810E9E8A7920}" presName="node" presStyleLbl="alignAccFollowNode1" presStyleIdx="1" presStyleCnt="2">
        <dgm:presLayoutVars>
          <dgm:bulletEnabled val="1"/>
        </dgm:presLayoutVars>
      </dgm:prSet>
      <dgm:spPr/>
    </dgm:pt>
  </dgm:ptLst>
  <dgm:cxnLst>
    <dgm:cxn modelId="{0A5C9535-D7DE-4A6D-8278-209F0C5D988B}" type="presOf" srcId="{1475A45B-FFC2-42A8-9948-810E9E8A7920}" destId="{A129DB5B-9391-4D65-99AD-9D81C1264BEF}" srcOrd="0" destOrd="0" presId="urn:microsoft.com/office/officeart/2005/8/layout/lProcess3"/>
    <dgm:cxn modelId="{526E3339-FC25-48CF-B54E-70440BF55297}" srcId="{654830E1-9AA9-472E-A57E-BAA4FFB21338}" destId="{1475A45B-FFC2-42A8-9948-810E9E8A7920}" srcOrd="1" destOrd="0" parTransId="{C90DD4FB-1644-490E-98F0-8288BE6190DF}" sibTransId="{DA13B92D-4BA6-4E49-8884-DEC19857A1DA}"/>
    <dgm:cxn modelId="{F8D13857-D9EB-4BCA-B69B-9808CD23D600}" type="presOf" srcId="{4A3B5205-E889-46CA-A18C-9BF880FF3B7D}" destId="{4D3ABD94-F8F6-45E7-A032-DC4070E96222}" srcOrd="0" destOrd="0" presId="urn:microsoft.com/office/officeart/2005/8/layout/lProcess3"/>
    <dgm:cxn modelId="{383A409B-0775-40D8-959F-CEEC7A432C5B}" type="presOf" srcId="{64F13EAC-BB0F-42E4-93C2-12B9DD84FB33}" destId="{074F10EB-9D8B-467A-8472-8283E2B2890A}" srcOrd="0" destOrd="0" presId="urn:microsoft.com/office/officeart/2005/8/layout/lProcess3"/>
    <dgm:cxn modelId="{F857A1B0-528D-4477-B52B-920E6A37EC64}" srcId="{654830E1-9AA9-472E-A57E-BAA4FFB21338}" destId="{64F13EAC-BB0F-42E4-93C2-12B9DD84FB33}" srcOrd="0" destOrd="0" parTransId="{6E04CC85-5029-4F31-96F9-A2FB387D487A}" sibTransId="{5CC332E1-6627-4FE8-A0BF-7BDBD91D1345}"/>
    <dgm:cxn modelId="{A081FCBE-F54B-4443-B646-EC2E76DBA010}" type="presOf" srcId="{654830E1-9AA9-472E-A57E-BAA4FFB21338}" destId="{8522CA22-5304-4446-BCBF-DD50DA134439}" srcOrd="0" destOrd="0" presId="urn:microsoft.com/office/officeart/2005/8/layout/lProcess3"/>
    <dgm:cxn modelId="{C5BE2DD9-803D-42EA-8C22-EB60767C2F48}" srcId="{4A3B5205-E889-46CA-A18C-9BF880FF3B7D}" destId="{654830E1-9AA9-472E-A57E-BAA4FFB21338}" srcOrd="0" destOrd="0" parTransId="{D268F6BB-7551-4696-836E-D1A1F31181FF}" sibTransId="{58832420-E1A5-4F43-93A6-F3B14B7F5570}"/>
    <dgm:cxn modelId="{57C22069-17B6-4F4E-848B-8B2DB9A0C03E}" type="presParOf" srcId="{4D3ABD94-F8F6-45E7-A032-DC4070E96222}" destId="{7649C62B-B0E0-425D-ABDD-D8CC03A7DEA3}" srcOrd="0" destOrd="0" presId="urn:microsoft.com/office/officeart/2005/8/layout/lProcess3"/>
    <dgm:cxn modelId="{F1640D81-7256-4181-9E4A-5D919C8AA1A5}" type="presParOf" srcId="{7649C62B-B0E0-425D-ABDD-D8CC03A7DEA3}" destId="{8522CA22-5304-4446-BCBF-DD50DA134439}" srcOrd="0" destOrd="0" presId="urn:microsoft.com/office/officeart/2005/8/layout/lProcess3"/>
    <dgm:cxn modelId="{CFC69831-DEBB-4D95-A280-8CB81CD1813E}" type="presParOf" srcId="{7649C62B-B0E0-425D-ABDD-D8CC03A7DEA3}" destId="{F4D8DC5D-AE8F-420B-9406-1C7695DB132B}" srcOrd="1" destOrd="0" presId="urn:microsoft.com/office/officeart/2005/8/layout/lProcess3"/>
    <dgm:cxn modelId="{59540D41-0441-4245-8DE7-80D6AECA0695}" type="presParOf" srcId="{7649C62B-B0E0-425D-ABDD-D8CC03A7DEA3}" destId="{074F10EB-9D8B-467A-8472-8283E2B2890A}" srcOrd="2" destOrd="0" presId="urn:microsoft.com/office/officeart/2005/8/layout/lProcess3"/>
    <dgm:cxn modelId="{95E167C3-5998-4912-9678-39FB2E95BA25}" type="presParOf" srcId="{7649C62B-B0E0-425D-ABDD-D8CC03A7DEA3}" destId="{2C1A317C-3039-47FF-969D-E59B25AFF518}" srcOrd="3" destOrd="0" presId="urn:microsoft.com/office/officeart/2005/8/layout/lProcess3"/>
    <dgm:cxn modelId="{BD54B907-A695-43E9-8D1F-6C0380FD1EC3}" type="presParOf" srcId="{7649C62B-B0E0-425D-ABDD-D8CC03A7DEA3}" destId="{A129DB5B-9391-4D65-99AD-9D81C1264BEF}" srcOrd="4" destOrd="0" presId="urn:microsoft.com/office/officeart/2005/8/layout/lProcess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3B5205-E889-46CA-A18C-9BF880FF3B7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54830E1-9AA9-472E-A57E-BAA4FFB21338}">
      <dgm:prSet phldrT="[Text]" phldr="0"/>
      <dgm:spPr/>
      <dgm:t>
        <a:bodyPr/>
        <a:lstStyle/>
        <a:p>
          <a:pPr rtl="0"/>
          <a:r>
            <a:rPr lang="en-US">
              <a:latin typeface="Aptos Display" panose="020F0302020204030204"/>
            </a:rPr>
            <a:t>$100 K</a:t>
          </a:r>
          <a:endParaRPr lang="en-US"/>
        </a:p>
      </dgm:t>
    </dgm:pt>
    <dgm:pt modelId="{D268F6BB-7551-4696-836E-D1A1F31181FF}" type="parTrans" cxnId="{C5BE2DD9-803D-42EA-8C22-EB60767C2F48}">
      <dgm:prSet/>
      <dgm:spPr/>
      <dgm:t>
        <a:bodyPr/>
        <a:lstStyle/>
        <a:p>
          <a:endParaRPr lang="en-US"/>
        </a:p>
      </dgm:t>
    </dgm:pt>
    <dgm:pt modelId="{58832420-E1A5-4F43-93A6-F3B14B7F5570}" type="sibTrans" cxnId="{C5BE2DD9-803D-42EA-8C22-EB60767C2F48}">
      <dgm:prSet/>
      <dgm:spPr/>
      <dgm:t>
        <a:bodyPr/>
        <a:lstStyle/>
        <a:p>
          <a:endParaRPr lang="en-US"/>
        </a:p>
      </dgm:t>
    </dgm:pt>
    <dgm:pt modelId="{64F13EAC-BB0F-42E4-93C2-12B9DD84FB33}">
      <dgm:prSet phldrT="[Text]"/>
      <dgm:spPr/>
      <dgm:t>
        <a:bodyPr/>
        <a:lstStyle/>
        <a:p>
          <a:r>
            <a:rPr lang="en-US"/>
            <a:t>Both Product Lines</a:t>
          </a:r>
        </a:p>
      </dgm:t>
    </dgm:pt>
    <dgm:pt modelId="{6E04CC85-5029-4F31-96F9-A2FB387D487A}" type="parTrans" cxnId="{F857A1B0-528D-4477-B52B-920E6A37EC64}">
      <dgm:prSet/>
      <dgm:spPr/>
      <dgm:t>
        <a:bodyPr/>
        <a:lstStyle/>
        <a:p>
          <a:endParaRPr lang="en-US"/>
        </a:p>
      </dgm:t>
    </dgm:pt>
    <dgm:pt modelId="{5CC332E1-6627-4FE8-A0BF-7BDBD91D1345}" type="sibTrans" cxnId="{F857A1B0-528D-4477-B52B-920E6A37EC64}">
      <dgm:prSet/>
      <dgm:spPr/>
      <dgm:t>
        <a:bodyPr/>
        <a:lstStyle/>
        <a:p>
          <a:endParaRPr lang="en-US"/>
        </a:p>
      </dgm:t>
    </dgm:pt>
    <dgm:pt modelId="{1475A45B-FFC2-42A8-9948-810E9E8A7920}">
      <dgm:prSet phldrT="[Text]"/>
      <dgm:spPr/>
      <dgm:t>
        <a:bodyPr/>
        <a:lstStyle/>
        <a:p>
          <a:r>
            <a:rPr lang="en-US"/>
            <a:t>FY 2025 Launch</a:t>
          </a:r>
        </a:p>
      </dgm:t>
    </dgm:pt>
    <dgm:pt modelId="{C90DD4FB-1644-490E-98F0-8288BE6190DF}" type="parTrans" cxnId="{526E3339-FC25-48CF-B54E-70440BF55297}">
      <dgm:prSet/>
      <dgm:spPr/>
      <dgm:t>
        <a:bodyPr/>
        <a:lstStyle/>
        <a:p>
          <a:endParaRPr lang="en-US"/>
        </a:p>
      </dgm:t>
    </dgm:pt>
    <dgm:pt modelId="{DA13B92D-4BA6-4E49-8884-DEC19857A1DA}" type="sibTrans" cxnId="{526E3339-FC25-48CF-B54E-70440BF55297}">
      <dgm:prSet/>
      <dgm:spPr/>
      <dgm:t>
        <a:bodyPr/>
        <a:lstStyle/>
        <a:p>
          <a:endParaRPr lang="en-US"/>
        </a:p>
      </dgm:t>
    </dgm:pt>
    <dgm:pt modelId="{4D3ABD94-F8F6-45E7-A032-DC4070E96222}" type="pres">
      <dgm:prSet presAssocID="{4A3B5205-E889-46CA-A18C-9BF880FF3B7D}" presName="Name0" presStyleCnt="0">
        <dgm:presLayoutVars>
          <dgm:chPref val="3"/>
          <dgm:dir/>
          <dgm:animLvl val="lvl"/>
          <dgm:resizeHandles/>
        </dgm:presLayoutVars>
      </dgm:prSet>
      <dgm:spPr/>
    </dgm:pt>
    <dgm:pt modelId="{7649C62B-B0E0-425D-ABDD-D8CC03A7DEA3}" type="pres">
      <dgm:prSet presAssocID="{654830E1-9AA9-472E-A57E-BAA4FFB21338}" presName="horFlow" presStyleCnt="0"/>
      <dgm:spPr/>
    </dgm:pt>
    <dgm:pt modelId="{8522CA22-5304-4446-BCBF-DD50DA134439}" type="pres">
      <dgm:prSet presAssocID="{654830E1-9AA9-472E-A57E-BAA4FFB21338}" presName="bigChev" presStyleLbl="node1" presStyleIdx="0" presStyleCnt="1"/>
      <dgm:spPr/>
    </dgm:pt>
    <dgm:pt modelId="{F4D8DC5D-AE8F-420B-9406-1C7695DB132B}" type="pres">
      <dgm:prSet presAssocID="{6E04CC85-5029-4F31-96F9-A2FB387D487A}" presName="parTrans" presStyleCnt="0"/>
      <dgm:spPr/>
    </dgm:pt>
    <dgm:pt modelId="{074F10EB-9D8B-467A-8472-8283E2B2890A}" type="pres">
      <dgm:prSet presAssocID="{64F13EAC-BB0F-42E4-93C2-12B9DD84FB33}" presName="node" presStyleLbl="alignAccFollowNode1" presStyleIdx="0" presStyleCnt="2">
        <dgm:presLayoutVars>
          <dgm:bulletEnabled val="1"/>
        </dgm:presLayoutVars>
      </dgm:prSet>
      <dgm:spPr/>
    </dgm:pt>
    <dgm:pt modelId="{2C1A317C-3039-47FF-969D-E59B25AFF518}" type="pres">
      <dgm:prSet presAssocID="{5CC332E1-6627-4FE8-A0BF-7BDBD91D1345}" presName="sibTrans" presStyleCnt="0"/>
      <dgm:spPr/>
    </dgm:pt>
    <dgm:pt modelId="{A129DB5B-9391-4D65-99AD-9D81C1264BEF}" type="pres">
      <dgm:prSet presAssocID="{1475A45B-FFC2-42A8-9948-810E9E8A7920}" presName="node" presStyleLbl="alignAccFollowNode1" presStyleIdx="1" presStyleCnt="2">
        <dgm:presLayoutVars>
          <dgm:bulletEnabled val="1"/>
        </dgm:presLayoutVars>
      </dgm:prSet>
      <dgm:spPr/>
    </dgm:pt>
  </dgm:ptLst>
  <dgm:cxnLst>
    <dgm:cxn modelId="{0A5C9535-D7DE-4A6D-8278-209F0C5D988B}" type="presOf" srcId="{1475A45B-FFC2-42A8-9948-810E9E8A7920}" destId="{A129DB5B-9391-4D65-99AD-9D81C1264BEF}" srcOrd="0" destOrd="0" presId="urn:microsoft.com/office/officeart/2005/8/layout/lProcess3"/>
    <dgm:cxn modelId="{526E3339-FC25-48CF-B54E-70440BF55297}" srcId="{654830E1-9AA9-472E-A57E-BAA4FFB21338}" destId="{1475A45B-FFC2-42A8-9948-810E9E8A7920}" srcOrd="1" destOrd="0" parTransId="{C90DD4FB-1644-490E-98F0-8288BE6190DF}" sibTransId="{DA13B92D-4BA6-4E49-8884-DEC19857A1DA}"/>
    <dgm:cxn modelId="{F8D13857-D9EB-4BCA-B69B-9808CD23D600}" type="presOf" srcId="{4A3B5205-E889-46CA-A18C-9BF880FF3B7D}" destId="{4D3ABD94-F8F6-45E7-A032-DC4070E96222}" srcOrd="0" destOrd="0" presId="urn:microsoft.com/office/officeart/2005/8/layout/lProcess3"/>
    <dgm:cxn modelId="{383A409B-0775-40D8-959F-CEEC7A432C5B}" type="presOf" srcId="{64F13EAC-BB0F-42E4-93C2-12B9DD84FB33}" destId="{074F10EB-9D8B-467A-8472-8283E2B2890A}" srcOrd="0" destOrd="0" presId="urn:microsoft.com/office/officeart/2005/8/layout/lProcess3"/>
    <dgm:cxn modelId="{F857A1B0-528D-4477-B52B-920E6A37EC64}" srcId="{654830E1-9AA9-472E-A57E-BAA4FFB21338}" destId="{64F13EAC-BB0F-42E4-93C2-12B9DD84FB33}" srcOrd="0" destOrd="0" parTransId="{6E04CC85-5029-4F31-96F9-A2FB387D487A}" sibTransId="{5CC332E1-6627-4FE8-A0BF-7BDBD91D1345}"/>
    <dgm:cxn modelId="{A081FCBE-F54B-4443-B646-EC2E76DBA010}" type="presOf" srcId="{654830E1-9AA9-472E-A57E-BAA4FFB21338}" destId="{8522CA22-5304-4446-BCBF-DD50DA134439}" srcOrd="0" destOrd="0" presId="urn:microsoft.com/office/officeart/2005/8/layout/lProcess3"/>
    <dgm:cxn modelId="{C5BE2DD9-803D-42EA-8C22-EB60767C2F48}" srcId="{4A3B5205-E889-46CA-A18C-9BF880FF3B7D}" destId="{654830E1-9AA9-472E-A57E-BAA4FFB21338}" srcOrd="0" destOrd="0" parTransId="{D268F6BB-7551-4696-836E-D1A1F31181FF}" sibTransId="{58832420-E1A5-4F43-93A6-F3B14B7F5570}"/>
    <dgm:cxn modelId="{57C22069-17B6-4F4E-848B-8B2DB9A0C03E}" type="presParOf" srcId="{4D3ABD94-F8F6-45E7-A032-DC4070E96222}" destId="{7649C62B-B0E0-425D-ABDD-D8CC03A7DEA3}" srcOrd="0" destOrd="0" presId="urn:microsoft.com/office/officeart/2005/8/layout/lProcess3"/>
    <dgm:cxn modelId="{F1640D81-7256-4181-9E4A-5D919C8AA1A5}" type="presParOf" srcId="{7649C62B-B0E0-425D-ABDD-D8CC03A7DEA3}" destId="{8522CA22-5304-4446-BCBF-DD50DA134439}" srcOrd="0" destOrd="0" presId="urn:microsoft.com/office/officeart/2005/8/layout/lProcess3"/>
    <dgm:cxn modelId="{CFC69831-DEBB-4D95-A280-8CB81CD1813E}" type="presParOf" srcId="{7649C62B-B0E0-425D-ABDD-D8CC03A7DEA3}" destId="{F4D8DC5D-AE8F-420B-9406-1C7695DB132B}" srcOrd="1" destOrd="0" presId="urn:microsoft.com/office/officeart/2005/8/layout/lProcess3"/>
    <dgm:cxn modelId="{59540D41-0441-4245-8DE7-80D6AECA0695}" type="presParOf" srcId="{7649C62B-B0E0-425D-ABDD-D8CC03A7DEA3}" destId="{074F10EB-9D8B-467A-8472-8283E2B2890A}" srcOrd="2" destOrd="0" presId="urn:microsoft.com/office/officeart/2005/8/layout/lProcess3"/>
    <dgm:cxn modelId="{95E167C3-5998-4912-9678-39FB2E95BA25}" type="presParOf" srcId="{7649C62B-B0E0-425D-ABDD-D8CC03A7DEA3}" destId="{2C1A317C-3039-47FF-969D-E59B25AFF518}" srcOrd="3" destOrd="0" presId="urn:microsoft.com/office/officeart/2005/8/layout/lProcess3"/>
    <dgm:cxn modelId="{BD54B907-A695-43E9-8D1F-6C0380FD1EC3}" type="presParOf" srcId="{7649C62B-B0E0-425D-ABDD-D8CC03A7DEA3}" destId="{A129DB5B-9391-4D65-99AD-9D81C1264BEF}" srcOrd="4" destOrd="0" presId="urn:microsoft.com/office/officeart/2005/8/layout/lProcess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E560A5-7B83-435F-BBF5-F87C00BD56F9}"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7E816C36-59A9-408C-9BEC-DE1BB643F6DC}">
      <dgm:prSet/>
      <dgm:spPr/>
      <dgm:t>
        <a:bodyPr/>
        <a:lstStyle/>
        <a:p>
          <a:r>
            <a:rPr lang="en-US" b="1"/>
            <a:t>Initial Rollout</a:t>
          </a:r>
          <a:br>
            <a:rPr lang="en-US"/>
          </a:br>
          <a:r>
            <a:rPr lang="en-US"/>
            <a:t>Target top-tier corporate offices with custom demo experiences.</a:t>
          </a:r>
        </a:p>
      </dgm:t>
    </dgm:pt>
    <dgm:pt modelId="{AF64ED68-2600-4979-BDD5-B8D228CA51C5}" type="parTrans" cxnId="{2DAF548B-CC26-4A45-B2EF-45879A275705}">
      <dgm:prSet/>
      <dgm:spPr/>
      <dgm:t>
        <a:bodyPr/>
        <a:lstStyle/>
        <a:p>
          <a:endParaRPr lang="en-US"/>
        </a:p>
      </dgm:t>
    </dgm:pt>
    <dgm:pt modelId="{BD39DF98-B440-4913-870F-1F7D41E7DFAD}" type="sibTrans" cxnId="{2DAF548B-CC26-4A45-B2EF-45879A275705}">
      <dgm:prSet/>
      <dgm:spPr/>
      <dgm:t>
        <a:bodyPr/>
        <a:lstStyle/>
        <a:p>
          <a:endParaRPr lang="en-US"/>
        </a:p>
      </dgm:t>
    </dgm:pt>
    <dgm:pt modelId="{CA363811-14CC-4BDD-8064-DD8F60F62D06}">
      <dgm:prSet/>
      <dgm:spPr/>
      <dgm:t>
        <a:bodyPr/>
        <a:lstStyle/>
        <a:p>
          <a:r>
            <a:rPr lang="en-US" b="1"/>
            <a:t>Strategic Partnerships</a:t>
          </a:r>
          <a:br>
            <a:rPr lang="en-US"/>
          </a:br>
          <a:r>
            <a:rPr lang="en-US"/>
            <a:t>Collaborate with premium coffee brands and suppliers for cross-promotion.</a:t>
          </a:r>
        </a:p>
      </dgm:t>
    </dgm:pt>
    <dgm:pt modelId="{FE7DC9FB-989D-4A69-9628-42FD2D3B45D7}" type="parTrans" cxnId="{C68488EF-52E2-4F64-8AC2-54AF930C7B41}">
      <dgm:prSet/>
      <dgm:spPr/>
      <dgm:t>
        <a:bodyPr/>
        <a:lstStyle/>
        <a:p>
          <a:endParaRPr lang="en-US"/>
        </a:p>
      </dgm:t>
    </dgm:pt>
    <dgm:pt modelId="{680E7066-4BD0-4466-9078-B48E147A45B9}" type="sibTrans" cxnId="{C68488EF-52E2-4F64-8AC2-54AF930C7B41}">
      <dgm:prSet/>
      <dgm:spPr/>
      <dgm:t>
        <a:bodyPr/>
        <a:lstStyle/>
        <a:p>
          <a:endParaRPr lang="en-US"/>
        </a:p>
      </dgm:t>
    </dgm:pt>
    <dgm:pt modelId="{7578A8D8-3F1A-4BF2-A04B-88771C8D70BA}">
      <dgm:prSet/>
      <dgm:spPr/>
      <dgm:t>
        <a:bodyPr/>
        <a:lstStyle/>
        <a:p>
          <a:r>
            <a:rPr lang="en-US" b="1"/>
            <a:t>Digital Campaign</a:t>
          </a:r>
          <a:br>
            <a:rPr lang="en-US" b="1"/>
          </a:br>
          <a:r>
            <a:rPr lang="en-US"/>
            <a:t>Utilize targeted ads and social media to create buzz around AI customization and piggyback off “Pumpkin Spice Season” marketing.</a:t>
          </a:r>
        </a:p>
      </dgm:t>
    </dgm:pt>
    <dgm:pt modelId="{3EFB0F18-A96C-4A2B-B350-9B2DF720B11E}" type="parTrans" cxnId="{2692E385-6AEA-4CA8-BB42-9387572D2A4C}">
      <dgm:prSet/>
      <dgm:spPr/>
      <dgm:t>
        <a:bodyPr/>
        <a:lstStyle/>
        <a:p>
          <a:endParaRPr lang="en-US"/>
        </a:p>
      </dgm:t>
    </dgm:pt>
    <dgm:pt modelId="{1D61FCB9-B49B-45DB-8DEF-B0827D389183}" type="sibTrans" cxnId="{2692E385-6AEA-4CA8-BB42-9387572D2A4C}">
      <dgm:prSet/>
      <dgm:spPr/>
      <dgm:t>
        <a:bodyPr/>
        <a:lstStyle/>
        <a:p>
          <a:endParaRPr lang="en-US"/>
        </a:p>
      </dgm:t>
    </dgm:pt>
    <dgm:pt modelId="{F6BF5055-D628-4D60-A5C7-B0247E0CA410}">
      <dgm:prSet/>
      <dgm:spPr/>
      <dgm:t>
        <a:bodyPr/>
        <a:lstStyle/>
        <a:p>
          <a:r>
            <a:rPr lang="en-US" b="1"/>
            <a:t>Coffee Rewards</a:t>
          </a:r>
          <a:br>
            <a:rPr lang="en-US"/>
          </a:br>
          <a:r>
            <a:rPr lang="en-US"/>
            <a:t>Introduce reward early to incentivize and retain initial user base.</a:t>
          </a:r>
        </a:p>
      </dgm:t>
    </dgm:pt>
    <dgm:pt modelId="{953D895D-2CBA-40A7-B47B-A2CEE45AF423}" type="parTrans" cxnId="{8D7091FE-4D7C-4808-B812-739416952A39}">
      <dgm:prSet/>
      <dgm:spPr/>
      <dgm:t>
        <a:bodyPr/>
        <a:lstStyle/>
        <a:p>
          <a:endParaRPr lang="en-US"/>
        </a:p>
      </dgm:t>
    </dgm:pt>
    <dgm:pt modelId="{E898811C-CA75-4FE1-9E1B-D120402B9765}" type="sibTrans" cxnId="{8D7091FE-4D7C-4808-B812-739416952A39}">
      <dgm:prSet/>
      <dgm:spPr/>
      <dgm:t>
        <a:bodyPr/>
        <a:lstStyle/>
        <a:p>
          <a:endParaRPr lang="en-US"/>
        </a:p>
      </dgm:t>
    </dgm:pt>
    <dgm:pt modelId="{54A1FCDA-B434-4B7C-AEC7-193EA09B49A6}">
      <dgm:prSet/>
      <dgm:spPr/>
      <dgm:t>
        <a:bodyPr/>
        <a:lstStyle/>
        <a:p>
          <a:r>
            <a:rPr lang="en-US" b="1"/>
            <a:t>Scaling Up</a:t>
          </a:r>
          <a:br>
            <a:rPr lang="en-US"/>
          </a:br>
          <a:r>
            <a:rPr lang="en-US"/>
            <a:t>Expand partnerships globally to North America, South America, and European Markets.</a:t>
          </a:r>
        </a:p>
      </dgm:t>
    </dgm:pt>
    <dgm:pt modelId="{6A0B8C2E-76FA-4055-B78A-F02D78CA7A84}" type="parTrans" cxnId="{2CC455C5-B3F1-45AA-AAD2-EA923F16EED0}">
      <dgm:prSet/>
      <dgm:spPr/>
      <dgm:t>
        <a:bodyPr/>
        <a:lstStyle/>
        <a:p>
          <a:endParaRPr lang="en-US"/>
        </a:p>
      </dgm:t>
    </dgm:pt>
    <dgm:pt modelId="{46021D42-3352-4AC4-8A8C-F480050879DF}" type="sibTrans" cxnId="{2CC455C5-B3F1-45AA-AAD2-EA923F16EED0}">
      <dgm:prSet/>
      <dgm:spPr/>
      <dgm:t>
        <a:bodyPr/>
        <a:lstStyle/>
        <a:p>
          <a:endParaRPr lang="en-US"/>
        </a:p>
      </dgm:t>
    </dgm:pt>
    <dgm:pt modelId="{500C63FF-988A-4853-977B-90B93A308EFE}" type="pres">
      <dgm:prSet presAssocID="{3CE560A5-7B83-435F-BBF5-F87C00BD56F9}" presName="vert0" presStyleCnt="0">
        <dgm:presLayoutVars>
          <dgm:dir/>
          <dgm:animOne val="branch"/>
          <dgm:animLvl val="lvl"/>
        </dgm:presLayoutVars>
      </dgm:prSet>
      <dgm:spPr/>
    </dgm:pt>
    <dgm:pt modelId="{D339D7D1-CA3F-4A0C-8560-5B6F0FCC9C19}" type="pres">
      <dgm:prSet presAssocID="{7E816C36-59A9-408C-9BEC-DE1BB643F6DC}" presName="thickLine" presStyleLbl="alignNode1" presStyleIdx="0" presStyleCnt="5"/>
      <dgm:spPr/>
    </dgm:pt>
    <dgm:pt modelId="{3AF32B5C-1A21-4FC7-9D42-CFBDEBACE4F8}" type="pres">
      <dgm:prSet presAssocID="{7E816C36-59A9-408C-9BEC-DE1BB643F6DC}" presName="horz1" presStyleCnt="0"/>
      <dgm:spPr/>
    </dgm:pt>
    <dgm:pt modelId="{37361B72-6938-4165-9BE8-143346A31FB7}" type="pres">
      <dgm:prSet presAssocID="{7E816C36-59A9-408C-9BEC-DE1BB643F6DC}" presName="tx1" presStyleLbl="revTx" presStyleIdx="0" presStyleCnt="5"/>
      <dgm:spPr/>
    </dgm:pt>
    <dgm:pt modelId="{8E5CE067-47C1-4C75-893C-704FEBA5BFAD}" type="pres">
      <dgm:prSet presAssocID="{7E816C36-59A9-408C-9BEC-DE1BB643F6DC}" presName="vert1" presStyleCnt="0"/>
      <dgm:spPr/>
    </dgm:pt>
    <dgm:pt modelId="{B962FD66-25DA-4629-BF16-9B31A108AC61}" type="pres">
      <dgm:prSet presAssocID="{CA363811-14CC-4BDD-8064-DD8F60F62D06}" presName="thickLine" presStyleLbl="alignNode1" presStyleIdx="1" presStyleCnt="5"/>
      <dgm:spPr/>
    </dgm:pt>
    <dgm:pt modelId="{BBDEA3FB-35CC-45B2-A398-2954B89E6CC3}" type="pres">
      <dgm:prSet presAssocID="{CA363811-14CC-4BDD-8064-DD8F60F62D06}" presName="horz1" presStyleCnt="0"/>
      <dgm:spPr/>
    </dgm:pt>
    <dgm:pt modelId="{74CF456B-1DA8-463A-85EF-0AEDDCF8C1F1}" type="pres">
      <dgm:prSet presAssocID="{CA363811-14CC-4BDD-8064-DD8F60F62D06}" presName="tx1" presStyleLbl="revTx" presStyleIdx="1" presStyleCnt="5"/>
      <dgm:spPr/>
    </dgm:pt>
    <dgm:pt modelId="{50E58F8C-EA2D-45BF-A50F-E78F331E23DE}" type="pres">
      <dgm:prSet presAssocID="{CA363811-14CC-4BDD-8064-DD8F60F62D06}" presName="vert1" presStyleCnt="0"/>
      <dgm:spPr/>
    </dgm:pt>
    <dgm:pt modelId="{42E64464-304B-4641-A35F-F1838A854AB5}" type="pres">
      <dgm:prSet presAssocID="{7578A8D8-3F1A-4BF2-A04B-88771C8D70BA}" presName="thickLine" presStyleLbl="alignNode1" presStyleIdx="2" presStyleCnt="5"/>
      <dgm:spPr/>
    </dgm:pt>
    <dgm:pt modelId="{01A257B7-48B8-4B1E-807F-4749772CBA14}" type="pres">
      <dgm:prSet presAssocID="{7578A8D8-3F1A-4BF2-A04B-88771C8D70BA}" presName="horz1" presStyleCnt="0"/>
      <dgm:spPr/>
    </dgm:pt>
    <dgm:pt modelId="{CC633955-6F6B-4338-A16A-9DE2896C1150}" type="pres">
      <dgm:prSet presAssocID="{7578A8D8-3F1A-4BF2-A04B-88771C8D70BA}" presName="tx1" presStyleLbl="revTx" presStyleIdx="2" presStyleCnt="5"/>
      <dgm:spPr/>
    </dgm:pt>
    <dgm:pt modelId="{BA766D3F-9E9A-45BF-9747-5039453C277D}" type="pres">
      <dgm:prSet presAssocID="{7578A8D8-3F1A-4BF2-A04B-88771C8D70BA}" presName="vert1" presStyleCnt="0"/>
      <dgm:spPr/>
    </dgm:pt>
    <dgm:pt modelId="{0CBBC18A-13B4-453B-886D-DFBB9B98F812}" type="pres">
      <dgm:prSet presAssocID="{F6BF5055-D628-4D60-A5C7-B0247E0CA410}" presName="thickLine" presStyleLbl="alignNode1" presStyleIdx="3" presStyleCnt="5"/>
      <dgm:spPr/>
    </dgm:pt>
    <dgm:pt modelId="{983AF1C5-A346-4520-B360-249E7C246C20}" type="pres">
      <dgm:prSet presAssocID="{F6BF5055-D628-4D60-A5C7-B0247E0CA410}" presName="horz1" presStyleCnt="0"/>
      <dgm:spPr/>
    </dgm:pt>
    <dgm:pt modelId="{2BF83DAC-D2BB-436E-8903-1A30D59B3DC4}" type="pres">
      <dgm:prSet presAssocID="{F6BF5055-D628-4D60-A5C7-B0247E0CA410}" presName="tx1" presStyleLbl="revTx" presStyleIdx="3" presStyleCnt="5"/>
      <dgm:spPr/>
    </dgm:pt>
    <dgm:pt modelId="{82139CA4-CF0E-42EA-80A2-8AAD639E3599}" type="pres">
      <dgm:prSet presAssocID="{F6BF5055-D628-4D60-A5C7-B0247E0CA410}" presName="vert1" presStyleCnt="0"/>
      <dgm:spPr/>
    </dgm:pt>
    <dgm:pt modelId="{68703A4F-BFC8-40E5-839E-B628651CF6CE}" type="pres">
      <dgm:prSet presAssocID="{54A1FCDA-B434-4B7C-AEC7-193EA09B49A6}" presName="thickLine" presStyleLbl="alignNode1" presStyleIdx="4" presStyleCnt="5"/>
      <dgm:spPr/>
    </dgm:pt>
    <dgm:pt modelId="{39D1135E-3602-4B4F-B54E-01785CD0E6D0}" type="pres">
      <dgm:prSet presAssocID="{54A1FCDA-B434-4B7C-AEC7-193EA09B49A6}" presName="horz1" presStyleCnt="0"/>
      <dgm:spPr/>
    </dgm:pt>
    <dgm:pt modelId="{E8BA8D84-48D8-4F04-8F68-874DC3E26CDF}" type="pres">
      <dgm:prSet presAssocID="{54A1FCDA-B434-4B7C-AEC7-193EA09B49A6}" presName="tx1" presStyleLbl="revTx" presStyleIdx="4" presStyleCnt="5"/>
      <dgm:spPr/>
    </dgm:pt>
    <dgm:pt modelId="{1CE71A92-E12D-428D-864B-4E6DD2966FDD}" type="pres">
      <dgm:prSet presAssocID="{54A1FCDA-B434-4B7C-AEC7-193EA09B49A6}" presName="vert1" presStyleCnt="0"/>
      <dgm:spPr/>
    </dgm:pt>
  </dgm:ptLst>
  <dgm:cxnLst>
    <dgm:cxn modelId="{8012B614-ACE8-43F7-9EFB-B1E3FFB36E3C}" type="presOf" srcId="{7E816C36-59A9-408C-9BEC-DE1BB643F6DC}" destId="{37361B72-6938-4165-9BE8-143346A31FB7}" srcOrd="0" destOrd="0" presId="urn:microsoft.com/office/officeart/2008/layout/LinedList"/>
    <dgm:cxn modelId="{80585C53-65FD-4BC9-8686-10978FE1EDC6}" type="presOf" srcId="{F6BF5055-D628-4D60-A5C7-B0247E0CA410}" destId="{2BF83DAC-D2BB-436E-8903-1A30D59B3DC4}" srcOrd="0" destOrd="0" presId="urn:microsoft.com/office/officeart/2008/layout/LinedList"/>
    <dgm:cxn modelId="{2692E385-6AEA-4CA8-BB42-9387572D2A4C}" srcId="{3CE560A5-7B83-435F-BBF5-F87C00BD56F9}" destId="{7578A8D8-3F1A-4BF2-A04B-88771C8D70BA}" srcOrd="2" destOrd="0" parTransId="{3EFB0F18-A96C-4A2B-B350-9B2DF720B11E}" sibTransId="{1D61FCB9-B49B-45DB-8DEF-B0827D389183}"/>
    <dgm:cxn modelId="{2DAF548B-CC26-4A45-B2EF-45879A275705}" srcId="{3CE560A5-7B83-435F-BBF5-F87C00BD56F9}" destId="{7E816C36-59A9-408C-9BEC-DE1BB643F6DC}" srcOrd="0" destOrd="0" parTransId="{AF64ED68-2600-4979-BDD5-B8D228CA51C5}" sibTransId="{BD39DF98-B440-4913-870F-1F7D41E7DFAD}"/>
    <dgm:cxn modelId="{C2C6A59E-8E76-4F7D-9F8F-30ECC483196B}" type="presOf" srcId="{7578A8D8-3F1A-4BF2-A04B-88771C8D70BA}" destId="{CC633955-6F6B-4338-A16A-9DE2896C1150}" srcOrd="0" destOrd="0" presId="urn:microsoft.com/office/officeart/2008/layout/LinedList"/>
    <dgm:cxn modelId="{F51C8FAF-0F9F-42E0-8BB7-8E55B4A128A2}" type="presOf" srcId="{3CE560A5-7B83-435F-BBF5-F87C00BD56F9}" destId="{500C63FF-988A-4853-977B-90B93A308EFE}" srcOrd="0" destOrd="0" presId="urn:microsoft.com/office/officeart/2008/layout/LinedList"/>
    <dgm:cxn modelId="{CCB242C1-B3E7-4D5C-9DBB-F68DB9A0D948}" type="presOf" srcId="{54A1FCDA-B434-4B7C-AEC7-193EA09B49A6}" destId="{E8BA8D84-48D8-4F04-8F68-874DC3E26CDF}" srcOrd="0" destOrd="0" presId="urn:microsoft.com/office/officeart/2008/layout/LinedList"/>
    <dgm:cxn modelId="{2CC455C5-B3F1-45AA-AAD2-EA923F16EED0}" srcId="{3CE560A5-7B83-435F-BBF5-F87C00BD56F9}" destId="{54A1FCDA-B434-4B7C-AEC7-193EA09B49A6}" srcOrd="4" destOrd="0" parTransId="{6A0B8C2E-76FA-4055-B78A-F02D78CA7A84}" sibTransId="{46021D42-3352-4AC4-8A8C-F480050879DF}"/>
    <dgm:cxn modelId="{C68488EF-52E2-4F64-8AC2-54AF930C7B41}" srcId="{3CE560A5-7B83-435F-BBF5-F87C00BD56F9}" destId="{CA363811-14CC-4BDD-8064-DD8F60F62D06}" srcOrd="1" destOrd="0" parTransId="{FE7DC9FB-989D-4A69-9628-42FD2D3B45D7}" sibTransId="{680E7066-4BD0-4466-9078-B48E147A45B9}"/>
    <dgm:cxn modelId="{3F1AF4F5-FAC2-41BA-9CE8-409765F225A0}" type="presOf" srcId="{CA363811-14CC-4BDD-8064-DD8F60F62D06}" destId="{74CF456B-1DA8-463A-85EF-0AEDDCF8C1F1}" srcOrd="0" destOrd="0" presId="urn:microsoft.com/office/officeart/2008/layout/LinedList"/>
    <dgm:cxn modelId="{8D7091FE-4D7C-4808-B812-739416952A39}" srcId="{3CE560A5-7B83-435F-BBF5-F87C00BD56F9}" destId="{F6BF5055-D628-4D60-A5C7-B0247E0CA410}" srcOrd="3" destOrd="0" parTransId="{953D895D-2CBA-40A7-B47B-A2CEE45AF423}" sibTransId="{E898811C-CA75-4FE1-9E1B-D120402B9765}"/>
    <dgm:cxn modelId="{3490ED14-74F7-4A94-81D4-4B76CC6FA2E1}" type="presParOf" srcId="{500C63FF-988A-4853-977B-90B93A308EFE}" destId="{D339D7D1-CA3F-4A0C-8560-5B6F0FCC9C19}" srcOrd="0" destOrd="0" presId="urn:microsoft.com/office/officeart/2008/layout/LinedList"/>
    <dgm:cxn modelId="{3709200F-47BB-4A96-8F9C-D74FFDC9570C}" type="presParOf" srcId="{500C63FF-988A-4853-977B-90B93A308EFE}" destId="{3AF32B5C-1A21-4FC7-9D42-CFBDEBACE4F8}" srcOrd="1" destOrd="0" presId="urn:microsoft.com/office/officeart/2008/layout/LinedList"/>
    <dgm:cxn modelId="{3B77C939-669A-47DB-AA9E-54665EB7DAF7}" type="presParOf" srcId="{3AF32B5C-1A21-4FC7-9D42-CFBDEBACE4F8}" destId="{37361B72-6938-4165-9BE8-143346A31FB7}" srcOrd="0" destOrd="0" presId="urn:microsoft.com/office/officeart/2008/layout/LinedList"/>
    <dgm:cxn modelId="{D168576C-8A52-4149-8336-FCD24A992783}" type="presParOf" srcId="{3AF32B5C-1A21-4FC7-9D42-CFBDEBACE4F8}" destId="{8E5CE067-47C1-4C75-893C-704FEBA5BFAD}" srcOrd="1" destOrd="0" presId="urn:microsoft.com/office/officeart/2008/layout/LinedList"/>
    <dgm:cxn modelId="{1640FB5B-F09D-4E23-BAD8-F93F4E35C5D0}" type="presParOf" srcId="{500C63FF-988A-4853-977B-90B93A308EFE}" destId="{B962FD66-25DA-4629-BF16-9B31A108AC61}" srcOrd="2" destOrd="0" presId="urn:microsoft.com/office/officeart/2008/layout/LinedList"/>
    <dgm:cxn modelId="{A4231F48-AC5D-4685-9D3E-270D85B6A74E}" type="presParOf" srcId="{500C63FF-988A-4853-977B-90B93A308EFE}" destId="{BBDEA3FB-35CC-45B2-A398-2954B89E6CC3}" srcOrd="3" destOrd="0" presId="urn:microsoft.com/office/officeart/2008/layout/LinedList"/>
    <dgm:cxn modelId="{6A2BA94F-7D25-4DEE-86E6-BCCC40E61CBE}" type="presParOf" srcId="{BBDEA3FB-35CC-45B2-A398-2954B89E6CC3}" destId="{74CF456B-1DA8-463A-85EF-0AEDDCF8C1F1}" srcOrd="0" destOrd="0" presId="urn:microsoft.com/office/officeart/2008/layout/LinedList"/>
    <dgm:cxn modelId="{90DB9682-4B9F-478F-8547-E1F7AD38F6B5}" type="presParOf" srcId="{BBDEA3FB-35CC-45B2-A398-2954B89E6CC3}" destId="{50E58F8C-EA2D-45BF-A50F-E78F331E23DE}" srcOrd="1" destOrd="0" presId="urn:microsoft.com/office/officeart/2008/layout/LinedList"/>
    <dgm:cxn modelId="{6B371648-1E94-4AED-B213-D0C19C8B32BE}" type="presParOf" srcId="{500C63FF-988A-4853-977B-90B93A308EFE}" destId="{42E64464-304B-4641-A35F-F1838A854AB5}" srcOrd="4" destOrd="0" presId="urn:microsoft.com/office/officeart/2008/layout/LinedList"/>
    <dgm:cxn modelId="{0189B673-CB5C-43BE-9C0F-91B4EAC8CDE4}" type="presParOf" srcId="{500C63FF-988A-4853-977B-90B93A308EFE}" destId="{01A257B7-48B8-4B1E-807F-4749772CBA14}" srcOrd="5" destOrd="0" presId="urn:microsoft.com/office/officeart/2008/layout/LinedList"/>
    <dgm:cxn modelId="{651770A4-6323-4854-9873-7EAD92EE5337}" type="presParOf" srcId="{01A257B7-48B8-4B1E-807F-4749772CBA14}" destId="{CC633955-6F6B-4338-A16A-9DE2896C1150}" srcOrd="0" destOrd="0" presId="urn:microsoft.com/office/officeart/2008/layout/LinedList"/>
    <dgm:cxn modelId="{4FF7D5E9-A538-4DBB-A6DD-CA0155B64276}" type="presParOf" srcId="{01A257B7-48B8-4B1E-807F-4749772CBA14}" destId="{BA766D3F-9E9A-45BF-9747-5039453C277D}" srcOrd="1" destOrd="0" presId="urn:microsoft.com/office/officeart/2008/layout/LinedList"/>
    <dgm:cxn modelId="{C6BA5335-B38A-4CA0-96CF-5FFD297A0010}" type="presParOf" srcId="{500C63FF-988A-4853-977B-90B93A308EFE}" destId="{0CBBC18A-13B4-453B-886D-DFBB9B98F812}" srcOrd="6" destOrd="0" presId="urn:microsoft.com/office/officeart/2008/layout/LinedList"/>
    <dgm:cxn modelId="{FB4B5803-FDAF-4A1F-AE26-260171C0F468}" type="presParOf" srcId="{500C63FF-988A-4853-977B-90B93A308EFE}" destId="{983AF1C5-A346-4520-B360-249E7C246C20}" srcOrd="7" destOrd="0" presId="urn:microsoft.com/office/officeart/2008/layout/LinedList"/>
    <dgm:cxn modelId="{28AE75AD-0359-44C2-98A9-0A7745BDFBA5}" type="presParOf" srcId="{983AF1C5-A346-4520-B360-249E7C246C20}" destId="{2BF83DAC-D2BB-436E-8903-1A30D59B3DC4}" srcOrd="0" destOrd="0" presId="urn:microsoft.com/office/officeart/2008/layout/LinedList"/>
    <dgm:cxn modelId="{67B34DA7-EAE4-4F9F-820E-21FD01DF0113}" type="presParOf" srcId="{983AF1C5-A346-4520-B360-249E7C246C20}" destId="{82139CA4-CF0E-42EA-80A2-8AAD639E3599}" srcOrd="1" destOrd="0" presId="urn:microsoft.com/office/officeart/2008/layout/LinedList"/>
    <dgm:cxn modelId="{804D0E65-C35B-43A3-8F86-B8B18F4453D2}" type="presParOf" srcId="{500C63FF-988A-4853-977B-90B93A308EFE}" destId="{68703A4F-BFC8-40E5-839E-B628651CF6CE}" srcOrd="8" destOrd="0" presId="urn:microsoft.com/office/officeart/2008/layout/LinedList"/>
    <dgm:cxn modelId="{D0572037-8B0A-4536-B744-807FB2D713B3}" type="presParOf" srcId="{500C63FF-988A-4853-977B-90B93A308EFE}" destId="{39D1135E-3602-4B4F-B54E-01785CD0E6D0}" srcOrd="9" destOrd="0" presId="urn:microsoft.com/office/officeart/2008/layout/LinedList"/>
    <dgm:cxn modelId="{4E85544C-CE7E-44A9-95DC-C911D0C5D335}" type="presParOf" srcId="{39D1135E-3602-4B4F-B54E-01785CD0E6D0}" destId="{E8BA8D84-48D8-4F04-8F68-874DC3E26CDF}" srcOrd="0" destOrd="0" presId="urn:microsoft.com/office/officeart/2008/layout/LinedList"/>
    <dgm:cxn modelId="{0164843D-63EF-47C9-9438-C19B05AC94DD}" type="presParOf" srcId="{39D1135E-3602-4B4F-B54E-01785CD0E6D0}" destId="{1CE71A92-E12D-428D-864B-4E6DD2966FD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3B30-2C85-4A07-9451-BD8A5F06DE31}">
      <dsp:nvSpPr>
        <dsp:cNvPr id="0" name=""/>
        <dsp:cNvSpPr/>
      </dsp:nvSpPr>
      <dsp:spPr>
        <a:xfrm>
          <a:off x="368046" y="584949"/>
          <a:ext cx="1892808" cy="159531"/>
        </a:xfrm>
        <a:prstGeom prst="homePlate">
          <a:avLst>
            <a:gd name="adj" fmla="val 40000"/>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Q3 2024</a:t>
          </a:r>
        </a:p>
      </dsp:txBody>
      <dsp:txXfrm>
        <a:off x="368046" y="584949"/>
        <a:ext cx="1860902" cy="159531"/>
      </dsp:txXfrm>
    </dsp:sp>
    <dsp:sp modelId="{F2348014-315E-43DD-A314-5BF8FE84C4BE}">
      <dsp:nvSpPr>
        <dsp:cNvPr id="0" name=""/>
        <dsp:cNvSpPr/>
      </dsp:nvSpPr>
      <dsp:spPr>
        <a:xfrm>
          <a:off x="0" y="0"/>
          <a:ext cx="2628899" cy="425417"/>
        </a:xfrm>
        <a:prstGeom prst="rect">
          <a:avLst/>
        </a:prstGeom>
        <a:noFill/>
        <a:ln>
          <a:noFill/>
        </a:ln>
        <a:effectLst/>
      </dsp:spPr>
      <dsp:style>
        <a:lnRef idx="0">
          <a:scrgbClr r="0" g="0" b="0"/>
        </a:lnRef>
        <a:fillRef idx="0">
          <a:scrgbClr r="0" g="0" b="0"/>
        </a:fillRef>
        <a:effectRef idx="0">
          <a:scrgbClr r="0" g="0" b="0"/>
        </a:effectRef>
        <a:fontRef idx="minor"/>
      </dsp:style>
    </dsp:sp>
    <dsp:sp modelId="{09536A3D-CB7D-44DF-8F76-38E82A3F4046}">
      <dsp:nvSpPr>
        <dsp:cNvPr id="0" name=""/>
        <dsp:cNvSpPr/>
      </dsp:nvSpPr>
      <dsp:spPr>
        <a:xfrm>
          <a:off x="2260854" y="664715"/>
          <a:ext cx="736091" cy="0"/>
        </a:xfrm>
        <a:custGeom>
          <a:avLst/>
          <a:gdLst/>
          <a:ahLst/>
          <a:cxnLst/>
          <a:rect l="0" t="0" r="0" b="0"/>
          <a:pathLst>
            <a:path>
              <a:moveTo>
                <a:pt x="0" y="0"/>
              </a:moveTo>
              <a:lnTo>
                <a:pt x="736091" y="0"/>
              </a:lnTo>
            </a:path>
          </a:pathLst>
        </a:custGeom>
        <a:no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4E9AD8-6C92-4520-B79A-2CB2D5E6A734}">
      <dsp:nvSpPr>
        <dsp:cNvPr id="0" name=""/>
        <dsp:cNvSpPr/>
      </dsp:nvSpPr>
      <dsp:spPr>
        <a:xfrm>
          <a:off x="1314449" y="452006"/>
          <a:ext cx="0" cy="132943"/>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56F9AED-4503-47CB-82C6-EC038129A41A}">
      <dsp:nvSpPr>
        <dsp:cNvPr id="0" name=""/>
        <dsp:cNvSpPr/>
      </dsp:nvSpPr>
      <dsp:spPr>
        <a:xfrm>
          <a:off x="1301155" y="425417"/>
          <a:ext cx="26588" cy="2658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49DC92-85C4-4B0E-BA5A-A54D52FC42B1}">
      <dsp:nvSpPr>
        <dsp:cNvPr id="0" name=""/>
        <dsp:cNvSpPr/>
      </dsp:nvSpPr>
      <dsp:spPr>
        <a:xfrm>
          <a:off x="2996945" y="584949"/>
          <a:ext cx="1892808" cy="159531"/>
        </a:xfrm>
        <a:prstGeom prst="hexagon">
          <a:avLst>
            <a:gd name="adj" fmla="val 40000"/>
            <a:gd name="vf" fmla="val 115470"/>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Q1 2025</a:t>
          </a:r>
        </a:p>
      </dsp:txBody>
      <dsp:txXfrm>
        <a:off x="3175950" y="600036"/>
        <a:ext cx="1534798" cy="129357"/>
      </dsp:txXfrm>
    </dsp:sp>
    <dsp:sp modelId="{6CF3DC90-6913-4955-9623-930ED7FB11FF}">
      <dsp:nvSpPr>
        <dsp:cNvPr id="0" name=""/>
        <dsp:cNvSpPr/>
      </dsp:nvSpPr>
      <dsp:spPr>
        <a:xfrm>
          <a:off x="2628899" y="904012"/>
          <a:ext cx="2628899" cy="425417"/>
        </a:xfrm>
        <a:prstGeom prst="rect">
          <a:avLst/>
        </a:prstGeom>
        <a:noFill/>
        <a:ln>
          <a:noFill/>
        </a:ln>
        <a:effectLst/>
      </dsp:spPr>
      <dsp:style>
        <a:lnRef idx="0">
          <a:scrgbClr r="0" g="0" b="0"/>
        </a:lnRef>
        <a:fillRef idx="0">
          <a:scrgbClr r="0" g="0" b="0"/>
        </a:fillRef>
        <a:effectRef idx="0">
          <a:scrgbClr r="0" g="0" b="0"/>
        </a:effectRef>
        <a:fontRef idx="minor"/>
      </dsp:style>
    </dsp:sp>
    <dsp:sp modelId="{6B2B6B60-F4AC-4313-80C8-28F122E79657}">
      <dsp:nvSpPr>
        <dsp:cNvPr id="0" name=""/>
        <dsp:cNvSpPr/>
      </dsp:nvSpPr>
      <dsp:spPr>
        <a:xfrm>
          <a:off x="4889754" y="664715"/>
          <a:ext cx="736092" cy="0"/>
        </a:xfrm>
        <a:custGeom>
          <a:avLst/>
          <a:gdLst/>
          <a:ahLst/>
          <a:cxnLst/>
          <a:rect l="0" t="0" r="0" b="0"/>
          <a:pathLst>
            <a:path>
              <a:moveTo>
                <a:pt x="0" y="0"/>
              </a:moveTo>
              <a:lnTo>
                <a:pt x="736092" y="0"/>
              </a:lnTo>
            </a:path>
          </a:pathLst>
        </a:custGeom>
        <a:no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5066BB-CB66-4702-980D-2D16BCA1235F}">
      <dsp:nvSpPr>
        <dsp:cNvPr id="0" name=""/>
        <dsp:cNvSpPr/>
      </dsp:nvSpPr>
      <dsp:spPr>
        <a:xfrm>
          <a:off x="3943349" y="744480"/>
          <a:ext cx="0" cy="132943"/>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895EA9B-A638-4F29-AF1E-D69E80312E41}">
      <dsp:nvSpPr>
        <dsp:cNvPr id="0" name=""/>
        <dsp:cNvSpPr/>
      </dsp:nvSpPr>
      <dsp:spPr>
        <a:xfrm>
          <a:off x="3930055" y="877423"/>
          <a:ext cx="26588" cy="2658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F0F40-2E88-4906-87D6-5995814B53CE}">
      <dsp:nvSpPr>
        <dsp:cNvPr id="0" name=""/>
        <dsp:cNvSpPr/>
      </dsp:nvSpPr>
      <dsp:spPr>
        <a:xfrm>
          <a:off x="5625846" y="584949"/>
          <a:ext cx="1892808" cy="159531"/>
        </a:xfrm>
        <a:prstGeom prst="hexagon">
          <a:avLst>
            <a:gd name="adj" fmla="val 40000"/>
            <a:gd name="vf" fmla="val 115470"/>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Q1  2026</a:t>
          </a:r>
        </a:p>
      </dsp:txBody>
      <dsp:txXfrm>
        <a:off x="5804851" y="600036"/>
        <a:ext cx="1534798" cy="129357"/>
      </dsp:txXfrm>
    </dsp:sp>
    <dsp:sp modelId="{EF1B509F-EE4D-40F8-9F45-C75E9C0F503C}">
      <dsp:nvSpPr>
        <dsp:cNvPr id="0" name=""/>
        <dsp:cNvSpPr/>
      </dsp:nvSpPr>
      <dsp:spPr>
        <a:xfrm>
          <a:off x="5257799" y="0"/>
          <a:ext cx="2628900" cy="425417"/>
        </a:xfrm>
        <a:prstGeom prst="rect">
          <a:avLst/>
        </a:prstGeom>
        <a:noFill/>
        <a:ln>
          <a:noFill/>
        </a:ln>
        <a:effectLst/>
      </dsp:spPr>
      <dsp:style>
        <a:lnRef idx="0">
          <a:scrgbClr r="0" g="0" b="0"/>
        </a:lnRef>
        <a:fillRef idx="0">
          <a:scrgbClr r="0" g="0" b="0"/>
        </a:fillRef>
        <a:effectRef idx="0">
          <a:scrgbClr r="0" g="0" b="0"/>
        </a:effectRef>
        <a:fontRef idx="minor"/>
      </dsp:style>
    </dsp:sp>
    <dsp:sp modelId="{E0571509-D657-47A5-8DFD-1C1449AB8423}">
      <dsp:nvSpPr>
        <dsp:cNvPr id="0" name=""/>
        <dsp:cNvSpPr/>
      </dsp:nvSpPr>
      <dsp:spPr>
        <a:xfrm>
          <a:off x="7518654" y="664715"/>
          <a:ext cx="736092" cy="0"/>
        </a:xfrm>
        <a:custGeom>
          <a:avLst/>
          <a:gdLst/>
          <a:ahLst/>
          <a:cxnLst/>
          <a:rect l="0" t="0" r="0" b="0"/>
          <a:pathLst>
            <a:path>
              <a:moveTo>
                <a:pt x="0" y="0"/>
              </a:moveTo>
              <a:lnTo>
                <a:pt x="736092" y="0"/>
              </a:lnTo>
            </a:path>
          </a:pathLst>
        </a:custGeom>
        <a:no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2C162A-7934-4E3F-9DCC-0F7D038D5576}">
      <dsp:nvSpPr>
        <dsp:cNvPr id="0" name=""/>
        <dsp:cNvSpPr/>
      </dsp:nvSpPr>
      <dsp:spPr>
        <a:xfrm>
          <a:off x="6572250" y="452006"/>
          <a:ext cx="0" cy="132943"/>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BA4E349-918E-4408-AA7E-9E0C69BBD356}">
      <dsp:nvSpPr>
        <dsp:cNvPr id="0" name=""/>
        <dsp:cNvSpPr/>
      </dsp:nvSpPr>
      <dsp:spPr>
        <a:xfrm>
          <a:off x="6558955" y="425417"/>
          <a:ext cx="26588" cy="2658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1E051-161B-4A2D-9587-903A5A95CB50}">
      <dsp:nvSpPr>
        <dsp:cNvPr id="0" name=""/>
        <dsp:cNvSpPr/>
      </dsp:nvSpPr>
      <dsp:spPr>
        <a:xfrm rot="10800000">
          <a:off x="8254746" y="584949"/>
          <a:ext cx="1892808" cy="159531"/>
        </a:xfrm>
        <a:prstGeom prst="homePlate">
          <a:avLst>
            <a:gd name="adj" fmla="val 40000"/>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Q4  2026</a:t>
          </a:r>
        </a:p>
      </dsp:txBody>
      <dsp:txXfrm rot="10800000">
        <a:off x="8286652" y="584949"/>
        <a:ext cx="1860902" cy="159531"/>
      </dsp:txXfrm>
    </dsp:sp>
    <dsp:sp modelId="{A7AC02A4-94C5-4C60-8C05-5DB850E63C70}">
      <dsp:nvSpPr>
        <dsp:cNvPr id="0" name=""/>
        <dsp:cNvSpPr/>
      </dsp:nvSpPr>
      <dsp:spPr>
        <a:xfrm>
          <a:off x="7886700" y="904012"/>
          <a:ext cx="2628900" cy="425417"/>
        </a:xfrm>
        <a:prstGeom prst="rect">
          <a:avLst/>
        </a:prstGeom>
        <a:noFill/>
        <a:ln>
          <a:noFill/>
        </a:ln>
        <a:effectLst/>
      </dsp:spPr>
      <dsp:style>
        <a:lnRef idx="0">
          <a:scrgbClr r="0" g="0" b="0"/>
        </a:lnRef>
        <a:fillRef idx="0">
          <a:scrgbClr r="0" g="0" b="0"/>
        </a:fillRef>
        <a:effectRef idx="0">
          <a:scrgbClr r="0" g="0" b="0"/>
        </a:effectRef>
        <a:fontRef idx="minor"/>
      </dsp:style>
    </dsp:sp>
    <dsp:sp modelId="{91C90C9E-9920-47A8-8F5F-F6EFCF49D6E7}">
      <dsp:nvSpPr>
        <dsp:cNvPr id="0" name=""/>
        <dsp:cNvSpPr/>
      </dsp:nvSpPr>
      <dsp:spPr>
        <a:xfrm>
          <a:off x="9201150" y="744480"/>
          <a:ext cx="0" cy="132943"/>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1A9FEB2-3B27-49FD-81B4-3BA3F24F2837}">
      <dsp:nvSpPr>
        <dsp:cNvPr id="0" name=""/>
        <dsp:cNvSpPr/>
      </dsp:nvSpPr>
      <dsp:spPr>
        <a:xfrm>
          <a:off x="9187855" y="877423"/>
          <a:ext cx="26588" cy="26588"/>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0B863-CE9B-48CB-A5DC-78A14F0A85BB}">
      <dsp:nvSpPr>
        <dsp:cNvPr id="0" name=""/>
        <dsp:cNvSpPr/>
      </dsp:nvSpPr>
      <dsp:spPr>
        <a:xfrm rot="2562957">
          <a:off x="2203779" y="3506195"/>
          <a:ext cx="766029" cy="62138"/>
        </a:xfrm>
        <a:custGeom>
          <a:avLst/>
          <a:gdLst/>
          <a:ahLst/>
          <a:cxnLst/>
          <a:rect l="0" t="0" r="0" b="0"/>
          <a:pathLst>
            <a:path>
              <a:moveTo>
                <a:pt x="0" y="31069"/>
              </a:moveTo>
              <a:lnTo>
                <a:pt x="766029" y="3106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A8A2C0-26D5-4B9B-AC3A-5B9D3C78E385}">
      <dsp:nvSpPr>
        <dsp:cNvPr id="0" name=""/>
        <dsp:cNvSpPr/>
      </dsp:nvSpPr>
      <dsp:spPr>
        <a:xfrm>
          <a:off x="2305383" y="2457909"/>
          <a:ext cx="979689" cy="62138"/>
        </a:xfrm>
        <a:custGeom>
          <a:avLst/>
          <a:gdLst/>
          <a:ahLst/>
          <a:cxnLst/>
          <a:rect l="0" t="0" r="0" b="0"/>
          <a:pathLst>
            <a:path>
              <a:moveTo>
                <a:pt x="0" y="31069"/>
              </a:moveTo>
              <a:lnTo>
                <a:pt x="979689" y="3106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3CBF76-BE00-4942-9FFF-95516A3F9BD4}">
      <dsp:nvSpPr>
        <dsp:cNvPr id="0" name=""/>
        <dsp:cNvSpPr/>
      </dsp:nvSpPr>
      <dsp:spPr>
        <a:xfrm rot="19104348">
          <a:off x="2192724" y="1403249"/>
          <a:ext cx="893646" cy="62138"/>
        </a:xfrm>
        <a:custGeom>
          <a:avLst/>
          <a:gdLst/>
          <a:ahLst/>
          <a:cxnLst/>
          <a:rect l="0" t="0" r="0" b="0"/>
          <a:pathLst>
            <a:path>
              <a:moveTo>
                <a:pt x="0" y="31069"/>
              </a:moveTo>
              <a:lnTo>
                <a:pt x="893646" y="3106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734677-ACCA-4962-8B6A-37C2A5605489}">
      <dsp:nvSpPr>
        <dsp:cNvPr id="0" name=""/>
        <dsp:cNvSpPr/>
      </dsp:nvSpPr>
      <dsp:spPr>
        <a:xfrm>
          <a:off x="231452" y="1269019"/>
          <a:ext cx="2439918" cy="243991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C8DA4-69FC-4325-802F-A07559C5E27C}">
      <dsp:nvSpPr>
        <dsp:cNvPr id="0" name=""/>
        <dsp:cNvSpPr/>
      </dsp:nvSpPr>
      <dsp:spPr>
        <a:xfrm>
          <a:off x="2801517" y="1380"/>
          <a:ext cx="1365885" cy="136588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ptos Display" panose="020F0302020204030204"/>
            </a:rPr>
            <a:t>Consumer Machine</a:t>
          </a:r>
          <a:endParaRPr lang="en-US" sz="1500" kern="1200"/>
        </a:p>
      </dsp:txBody>
      <dsp:txXfrm>
        <a:off x="3001546" y="201409"/>
        <a:ext cx="965827" cy="965827"/>
      </dsp:txXfrm>
    </dsp:sp>
    <dsp:sp modelId="{F411B6FA-1E71-4945-9560-CE8EA472AAFD}">
      <dsp:nvSpPr>
        <dsp:cNvPr id="0" name=""/>
        <dsp:cNvSpPr/>
      </dsp:nvSpPr>
      <dsp:spPr>
        <a:xfrm>
          <a:off x="3285073" y="1806036"/>
          <a:ext cx="1365885" cy="136588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ptos Display" panose="020F0302020204030204"/>
            </a:rPr>
            <a:t>Vending Machine</a:t>
          </a:r>
          <a:endParaRPr lang="en-US" sz="1500" kern="1200"/>
        </a:p>
      </dsp:txBody>
      <dsp:txXfrm>
        <a:off x="3485102" y="2006065"/>
        <a:ext cx="965827" cy="965827"/>
      </dsp:txXfrm>
    </dsp:sp>
    <dsp:sp modelId="{BB03EA97-0C83-4CCB-AF68-C9083F35D456}">
      <dsp:nvSpPr>
        <dsp:cNvPr id="0" name=""/>
        <dsp:cNvSpPr/>
      </dsp:nvSpPr>
      <dsp:spPr>
        <a:xfrm>
          <a:off x="2674031" y="3561659"/>
          <a:ext cx="1463951" cy="146395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ptos Display" panose="020F0302020204030204"/>
            </a:rPr>
            <a:t>Maintenance Program</a:t>
          </a:r>
          <a:endParaRPr lang="en-US" sz="1500" kern="1200"/>
        </a:p>
      </dsp:txBody>
      <dsp:txXfrm>
        <a:off x="2888422" y="3776050"/>
        <a:ext cx="1035169" cy="10351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2CA22-5304-4446-BCBF-DD50DA134439}">
      <dsp:nvSpPr>
        <dsp:cNvPr id="0" name=""/>
        <dsp:cNvSpPr/>
      </dsp:nvSpPr>
      <dsp:spPr>
        <a:xfrm>
          <a:off x="1225" y="1450181"/>
          <a:ext cx="1893093" cy="757237"/>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0" bIns="26670" numCol="1" spcCol="1270" anchor="ctr" anchorCtr="0">
          <a:noAutofit/>
        </a:bodyPr>
        <a:lstStyle/>
        <a:p>
          <a:pPr marL="0" lvl="0" indent="0" algn="ctr" defTabSz="1866900" rtl="0">
            <a:lnSpc>
              <a:spcPct val="90000"/>
            </a:lnSpc>
            <a:spcBef>
              <a:spcPct val="0"/>
            </a:spcBef>
            <a:spcAft>
              <a:spcPct val="35000"/>
            </a:spcAft>
            <a:buNone/>
          </a:pPr>
          <a:r>
            <a:rPr lang="en-US" sz="4200" kern="1200">
              <a:latin typeface="Aptos Display" panose="020F0302020204030204"/>
            </a:rPr>
            <a:t>$4 M</a:t>
          </a:r>
          <a:endParaRPr lang="en-US" sz="4200" kern="1200"/>
        </a:p>
      </dsp:txBody>
      <dsp:txXfrm>
        <a:off x="379844" y="1450181"/>
        <a:ext cx="1135856" cy="757237"/>
      </dsp:txXfrm>
    </dsp:sp>
    <dsp:sp modelId="{074F10EB-9D8B-467A-8472-8283E2B2890A}">
      <dsp:nvSpPr>
        <dsp:cNvPr id="0" name=""/>
        <dsp:cNvSpPr/>
      </dsp:nvSpPr>
      <dsp:spPr>
        <a:xfrm>
          <a:off x="1648216"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a:t>$2,000 Price</a:t>
          </a:r>
        </a:p>
      </dsp:txBody>
      <dsp:txXfrm>
        <a:off x="1962470" y="1514546"/>
        <a:ext cx="942760" cy="628507"/>
      </dsp:txXfrm>
    </dsp:sp>
    <dsp:sp modelId="{A129DB5B-9391-4D65-99AD-9D81C1264BEF}">
      <dsp:nvSpPr>
        <dsp:cNvPr id="0" name=""/>
        <dsp:cNvSpPr/>
      </dsp:nvSpPr>
      <dsp:spPr>
        <a:xfrm>
          <a:off x="2999507"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a:t>FY 2025 Launch</a:t>
          </a:r>
        </a:p>
      </dsp:txBody>
      <dsp:txXfrm>
        <a:off x="3313761" y="1514546"/>
        <a:ext cx="942760" cy="6285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2CA22-5304-4446-BCBF-DD50DA134439}">
      <dsp:nvSpPr>
        <dsp:cNvPr id="0" name=""/>
        <dsp:cNvSpPr/>
      </dsp:nvSpPr>
      <dsp:spPr>
        <a:xfrm>
          <a:off x="1225" y="1450181"/>
          <a:ext cx="1893093" cy="757237"/>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rtl="0">
            <a:lnSpc>
              <a:spcPct val="90000"/>
            </a:lnSpc>
            <a:spcBef>
              <a:spcPct val="0"/>
            </a:spcBef>
            <a:spcAft>
              <a:spcPct val="35000"/>
            </a:spcAft>
            <a:buNone/>
          </a:pPr>
          <a:r>
            <a:rPr lang="en-US" sz="2600" kern="1200">
              <a:latin typeface="Aptos Display" panose="020F0302020204030204"/>
            </a:rPr>
            <a:t>$10.5 M</a:t>
          </a:r>
          <a:endParaRPr lang="en-US" sz="2600" kern="1200"/>
        </a:p>
      </dsp:txBody>
      <dsp:txXfrm>
        <a:off x="379844" y="1450181"/>
        <a:ext cx="1135856" cy="757237"/>
      </dsp:txXfrm>
    </dsp:sp>
    <dsp:sp modelId="{074F10EB-9D8B-467A-8472-8283E2B2890A}">
      <dsp:nvSpPr>
        <dsp:cNvPr id="0" name=""/>
        <dsp:cNvSpPr/>
      </dsp:nvSpPr>
      <dsp:spPr>
        <a:xfrm>
          <a:off x="1648216"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a:t>$830 Lease </a:t>
          </a:r>
        </a:p>
      </dsp:txBody>
      <dsp:txXfrm>
        <a:off x="1962470" y="1514546"/>
        <a:ext cx="942760" cy="628507"/>
      </dsp:txXfrm>
    </dsp:sp>
    <dsp:sp modelId="{A129DB5B-9391-4D65-99AD-9D81C1264BEF}">
      <dsp:nvSpPr>
        <dsp:cNvPr id="0" name=""/>
        <dsp:cNvSpPr/>
      </dsp:nvSpPr>
      <dsp:spPr>
        <a:xfrm>
          <a:off x="2999507"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a:t>FY 2026 Launch</a:t>
          </a:r>
        </a:p>
      </dsp:txBody>
      <dsp:txXfrm>
        <a:off x="3313761" y="1514546"/>
        <a:ext cx="942760" cy="6285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2CA22-5304-4446-BCBF-DD50DA134439}">
      <dsp:nvSpPr>
        <dsp:cNvPr id="0" name=""/>
        <dsp:cNvSpPr/>
      </dsp:nvSpPr>
      <dsp:spPr>
        <a:xfrm>
          <a:off x="1225" y="1450181"/>
          <a:ext cx="1893093" cy="757237"/>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Aptos Display" panose="020F0302020204030204"/>
            </a:rPr>
            <a:t>$100 K</a:t>
          </a:r>
          <a:endParaRPr lang="en-US" sz="3000" kern="1200"/>
        </a:p>
      </dsp:txBody>
      <dsp:txXfrm>
        <a:off x="379844" y="1450181"/>
        <a:ext cx="1135856" cy="757237"/>
      </dsp:txXfrm>
    </dsp:sp>
    <dsp:sp modelId="{074F10EB-9D8B-467A-8472-8283E2B2890A}">
      <dsp:nvSpPr>
        <dsp:cNvPr id="0" name=""/>
        <dsp:cNvSpPr/>
      </dsp:nvSpPr>
      <dsp:spPr>
        <a:xfrm>
          <a:off x="1648216"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Both Product Lines</a:t>
          </a:r>
        </a:p>
      </dsp:txBody>
      <dsp:txXfrm>
        <a:off x="1962470" y="1514546"/>
        <a:ext cx="942760" cy="628507"/>
      </dsp:txXfrm>
    </dsp:sp>
    <dsp:sp modelId="{A129DB5B-9391-4D65-99AD-9D81C1264BEF}">
      <dsp:nvSpPr>
        <dsp:cNvPr id="0" name=""/>
        <dsp:cNvSpPr/>
      </dsp:nvSpPr>
      <dsp:spPr>
        <a:xfrm>
          <a:off x="2999507" y="1514546"/>
          <a:ext cx="1571267" cy="6285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FY 2025 Launch</a:t>
          </a:r>
        </a:p>
      </dsp:txBody>
      <dsp:txXfrm>
        <a:off x="3313761" y="1514546"/>
        <a:ext cx="942760" cy="6285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9D7D1-CA3F-4A0C-8560-5B6F0FCC9C19}">
      <dsp:nvSpPr>
        <dsp:cNvPr id="0" name=""/>
        <dsp:cNvSpPr/>
      </dsp:nvSpPr>
      <dsp:spPr>
        <a:xfrm>
          <a:off x="0" y="665"/>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7361B72-6938-4165-9BE8-143346A31FB7}">
      <dsp:nvSpPr>
        <dsp:cNvPr id="0" name=""/>
        <dsp:cNvSpPr/>
      </dsp:nvSpPr>
      <dsp:spPr>
        <a:xfrm>
          <a:off x="0" y="665"/>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Initial Rollout</a:t>
          </a:r>
          <a:br>
            <a:rPr lang="en-US" sz="1700" kern="1200"/>
          </a:br>
          <a:r>
            <a:rPr lang="en-US" sz="1700" kern="1200"/>
            <a:t>Target top-tier corporate offices with custom demo experiences.</a:t>
          </a:r>
        </a:p>
      </dsp:txBody>
      <dsp:txXfrm>
        <a:off x="0" y="665"/>
        <a:ext cx="6666833" cy="1090517"/>
      </dsp:txXfrm>
    </dsp:sp>
    <dsp:sp modelId="{B962FD66-25DA-4629-BF16-9B31A108AC61}">
      <dsp:nvSpPr>
        <dsp:cNvPr id="0" name=""/>
        <dsp:cNvSpPr/>
      </dsp:nvSpPr>
      <dsp:spPr>
        <a:xfrm>
          <a:off x="0" y="1091183"/>
          <a:ext cx="666683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4CF456B-1DA8-463A-85EF-0AEDDCF8C1F1}">
      <dsp:nvSpPr>
        <dsp:cNvPr id="0" name=""/>
        <dsp:cNvSpPr/>
      </dsp:nvSpPr>
      <dsp:spPr>
        <a:xfrm>
          <a:off x="0" y="1091183"/>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Strategic Partnerships</a:t>
          </a:r>
          <a:br>
            <a:rPr lang="en-US" sz="1700" kern="1200"/>
          </a:br>
          <a:r>
            <a:rPr lang="en-US" sz="1700" kern="1200"/>
            <a:t>Collaborate with premium coffee brands and suppliers for cross-promotion.</a:t>
          </a:r>
        </a:p>
      </dsp:txBody>
      <dsp:txXfrm>
        <a:off x="0" y="1091183"/>
        <a:ext cx="6666833" cy="1090517"/>
      </dsp:txXfrm>
    </dsp:sp>
    <dsp:sp modelId="{42E64464-304B-4641-A35F-F1838A854AB5}">
      <dsp:nvSpPr>
        <dsp:cNvPr id="0" name=""/>
        <dsp:cNvSpPr/>
      </dsp:nvSpPr>
      <dsp:spPr>
        <a:xfrm>
          <a:off x="0" y="2181701"/>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C633955-6F6B-4338-A16A-9DE2896C1150}">
      <dsp:nvSpPr>
        <dsp:cNvPr id="0" name=""/>
        <dsp:cNvSpPr/>
      </dsp:nvSpPr>
      <dsp:spPr>
        <a:xfrm>
          <a:off x="0" y="2181701"/>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Digital Campaign</a:t>
          </a:r>
          <a:br>
            <a:rPr lang="en-US" sz="1700" b="1" kern="1200"/>
          </a:br>
          <a:r>
            <a:rPr lang="en-US" sz="1700" kern="1200"/>
            <a:t>Utilize targeted ads and social media to create buzz around AI customization and piggyback off “Pumpkin Spice Season” marketing.</a:t>
          </a:r>
        </a:p>
      </dsp:txBody>
      <dsp:txXfrm>
        <a:off x="0" y="2181701"/>
        <a:ext cx="6666833" cy="1090517"/>
      </dsp:txXfrm>
    </dsp:sp>
    <dsp:sp modelId="{0CBBC18A-13B4-453B-886D-DFBB9B98F812}">
      <dsp:nvSpPr>
        <dsp:cNvPr id="0" name=""/>
        <dsp:cNvSpPr/>
      </dsp:nvSpPr>
      <dsp:spPr>
        <a:xfrm>
          <a:off x="0" y="3272218"/>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BF83DAC-D2BB-436E-8903-1A30D59B3DC4}">
      <dsp:nvSpPr>
        <dsp:cNvPr id="0" name=""/>
        <dsp:cNvSpPr/>
      </dsp:nvSpPr>
      <dsp:spPr>
        <a:xfrm>
          <a:off x="0" y="3272218"/>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Coffee Rewards</a:t>
          </a:r>
          <a:br>
            <a:rPr lang="en-US" sz="1700" kern="1200"/>
          </a:br>
          <a:r>
            <a:rPr lang="en-US" sz="1700" kern="1200"/>
            <a:t>Introduce reward early to incentivize and retain initial user base.</a:t>
          </a:r>
        </a:p>
      </dsp:txBody>
      <dsp:txXfrm>
        <a:off x="0" y="3272218"/>
        <a:ext cx="6666833" cy="1090517"/>
      </dsp:txXfrm>
    </dsp:sp>
    <dsp:sp modelId="{68703A4F-BFC8-40E5-839E-B628651CF6CE}">
      <dsp:nvSpPr>
        <dsp:cNvPr id="0" name=""/>
        <dsp:cNvSpPr/>
      </dsp:nvSpPr>
      <dsp:spPr>
        <a:xfrm>
          <a:off x="0" y="4362736"/>
          <a:ext cx="6666833"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8BA8D84-48D8-4F04-8F68-874DC3E26CDF}">
      <dsp:nvSpPr>
        <dsp:cNvPr id="0" name=""/>
        <dsp:cNvSpPr/>
      </dsp:nvSpPr>
      <dsp:spPr>
        <a:xfrm>
          <a:off x="0" y="4362736"/>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Scaling Up</a:t>
          </a:r>
          <a:br>
            <a:rPr lang="en-US" sz="1700" kern="1200"/>
          </a:br>
          <a:r>
            <a:rPr lang="en-US" sz="1700" kern="1200"/>
            <a:t>Expand partnerships globally to North America, South America, and European Markets.</a:t>
          </a:r>
        </a:p>
      </dsp:txBody>
      <dsp:txXfrm>
        <a:off x="0" y="4362736"/>
        <a:ext cx="6666833" cy="1090517"/>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FC8545-11DA-4C98-ACB2-B79F22C61A20}" type="datetimeFigureOut">
              <a:t>4/21/2024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4080F-0288-4D8A-86FC-BE3E05610BD1}" type="slidenum">
              <a:t>‹#›</a:t>
            </a:fld>
            <a:endParaRPr lang="en-US"/>
          </a:p>
        </p:txBody>
      </p:sp>
    </p:spTree>
    <p:extLst>
      <p:ext uri="{BB962C8B-B14F-4D97-AF65-F5344CB8AC3E}">
        <p14:creationId xmlns:p14="http://schemas.microsoft.com/office/powerpoint/2010/main" val="2468363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1C4685F-FD05-4DDA-B75F-ABD08196C3C4}" type="slidenum">
              <a:t>7</a:t>
            </a:fld>
            <a:endParaRPr lang="en-US"/>
          </a:p>
        </p:txBody>
      </p:sp>
    </p:spTree>
    <p:extLst>
      <p:ext uri="{BB962C8B-B14F-4D97-AF65-F5344CB8AC3E}">
        <p14:creationId xmlns:p14="http://schemas.microsoft.com/office/powerpoint/2010/main" val="260214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C4685F-FD05-4DDA-B75F-ABD08196C3C4}" type="slidenum">
              <a:rPr lang="en-US" smtClean="0"/>
              <a:t>13</a:t>
            </a:fld>
            <a:endParaRPr lang="en-US"/>
          </a:p>
        </p:txBody>
      </p:sp>
    </p:spTree>
    <p:extLst>
      <p:ext uri="{BB962C8B-B14F-4D97-AF65-F5344CB8AC3E}">
        <p14:creationId xmlns:p14="http://schemas.microsoft.com/office/powerpoint/2010/main" val="331450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1C4685F-FD05-4DDA-B75F-ABD08196C3C4}" type="slidenum">
              <a:t>16</a:t>
            </a:fld>
            <a:endParaRPr lang="en-US"/>
          </a:p>
        </p:txBody>
      </p:sp>
    </p:spTree>
    <p:extLst>
      <p:ext uri="{BB962C8B-B14F-4D97-AF65-F5344CB8AC3E}">
        <p14:creationId xmlns:p14="http://schemas.microsoft.com/office/powerpoint/2010/main" val="3926037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1C4685F-FD05-4DDA-B75F-ABD08196C3C4}" type="slidenum">
              <a:t>17</a:t>
            </a:fld>
            <a:endParaRPr lang="en-US"/>
          </a:p>
        </p:txBody>
      </p:sp>
    </p:spTree>
    <p:extLst>
      <p:ext uri="{BB962C8B-B14F-4D97-AF65-F5344CB8AC3E}">
        <p14:creationId xmlns:p14="http://schemas.microsoft.com/office/powerpoint/2010/main" val="287691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1C4685F-FD05-4DDA-B75F-ABD08196C3C4}" type="slidenum">
              <a:t>22</a:t>
            </a:fld>
            <a:endParaRPr lang="en-US"/>
          </a:p>
        </p:txBody>
      </p:sp>
    </p:spTree>
    <p:extLst>
      <p:ext uri="{BB962C8B-B14F-4D97-AF65-F5344CB8AC3E}">
        <p14:creationId xmlns:p14="http://schemas.microsoft.com/office/powerpoint/2010/main" val="275786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1C4685F-FD05-4DDA-B75F-ABD08196C3C4}" type="slidenum">
              <a:t>27</a:t>
            </a:fld>
            <a:endParaRPr lang="en-US"/>
          </a:p>
        </p:txBody>
      </p:sp>
    </p:spTree>
    <p:extLst>
      <p:ext uri="{BB962C8B-B14F-4D97-AF65-F5344CB8AC3E}">
        <p14:creationId xmlns:p14="http://schemas.microsoft.com/office/powerpoint/2010/main" val="2248594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1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chart" Target="../charts/char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mailto:Sales@javagenie.app" TargetMode="External"/><Relationship Id="rId2" Type="http://schemas.openxmlformats.org/officeDocument/2006/relationships/hyperlink" Target="mailto:contact@javagenie.app" TargetMode="External"/><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8" Type="http://schemas.openxmlformats.org/officeDocument/2006/relationships/hyperlink" Target="https://artly.coffee/" TargetMode="External"/><Relationship Id="rId3" Type="http://schemas.openxmlformats.org/officeDocument/2006/relationships/hyperlink" Target="https://officeology.com/blog/benefits-having-office-coffee-machine/" TargetMode="External"/><Relationship Id="rId7" Type="http://schemas.openxmlformats.org/officeDocument/2006/relationships/hyperlink" Target="https://zerocater.com/resources/workplace-studies/survey-insight-workforce-snacking-habit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us.costacoffee.com/our-coffees/on-the-go" TargetMode="External"/><Relationship Id="rId11" Type="http://schemas.openxmlformats.org/officeDocument/2006/relationships/hyperlink" Target="https://www.baristagpt.com/" TargetMode="External"/><Relationship Id="rId5" Type="http://schemas.openxmlformats.org/officeDocument/2006/relationships/hyperlink" Target="https://www.statista.com/topics/1248/coffee-market/#topicOverview" TargetMode="External"/><Relationship Id="rId10" Type="http://schemas.openxmlformats.org/officeDocument/2006/relationships/hyperlink" Target="https://www.linkedin.com/pulse/starbucks-magic-artificial-intelligence-enhancing-coffee-pavithra-s/" TargetMode="External"/><Relationship Id="rId4" Type="http://schemas.openxmlformats.org/officeDocument/2006/relationships/hyperlink" Target="https://www.corpcofe.com/ways-your-office-coffee-machine-can-save-you-money/" TargetMode="External"/><Relationship Id="rId9" Type="http://schemas.openxmlformats.org/officeDocument/2006/relationships/hyperlink" Target="https://victoriaarduino.com/eagleon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14.png"/><Relationship Id="rId5" Type="http://schemas.openxmlformats.org/officeDocument/2006/relationships/diagramQuickStyle" Target="../diagrams/quickStyle1.xml"/><Relationship Id="rId10" Type="http://schemas.openxmlformats.org/officeDocument/2006/relationships/image" Target="../media/image13.png"/><Relationship Id="rId4" Type="http://schemas.openxmlformats.org/officeDocument/2006/relationships/diagramLayout" Target="../diagrams/layout1.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5" name="Picture 4" descr="A machine with a variety of beans in it&#10;&#10;Description automatically generated">
            <a:extLst>
              <a:ext uri="{FF2B5EF4-FFF2-40B4-BE49-F238E27FC236}">
                <a16:creationId xmlns:a16="http://schemas.microsoft.com/office/drawing/2014/main" id="{4FE4D9A8-16E6-7C9F-5DD2-D93718611B0D}"/>
              </a:ext>
            </a:extLst>
          </p:cNvPr>
          <p:cNvPicPr>
            <a:picLocks noChangeAspect="1"/>
          </p:cNvPicPr>
          <p:nvPr/>
        </p:nvPicPr>
        <p:blipFill rotWithShape="1">
          <a:blip r:embed="rId2"/>
          <a:srcRect t="3817" r="-1" b="-1"/>
          <a:stretch/>
        </p:blipFill>
        <p:spPr>
          <a:xfrm>
            <a:off x="20" y="655"/>
            <a:ext cx="8115280" cy="4468659"/>
          </a:xfrm>
          <a:prstGeom prst="rect">
            <a:avLst/>
          </a:prstGeom>
        </p:spPr>
      </p:pic>
      <p:pic>
        <p:nvPicPr>
          <p:cNvPr id="6" name="Picture 5" descr="A phone with a screen on it&#10;&#10;Description automatically generated">
            <a:extLst>
              <a:ext uri="{FF2B5EF4-FFF2-40B4-BE49-F238E27FC236}">
                <a16:creationId xmlns:a16="http://schemas.microsoft.com/office/drawing/2014/main" id="{291AE213-9CC8-748D-B986-5CE11C761F90}"/>
              </a:ext>
            </a:extLst>
          </p:cNvPr>
          <p:cNvPicPr>
            <a:picLocks noChangeAspect="1"/>
          </p:cNvPicPr>
          <p:nvPr/>
        </p:nvPicPr>
        <p:blipFill rotWithShape="1">
          <a:blip r:embed="rId3"/>
          <a:srcRect l="8776" r="-2" b="-2"/>
          <a:stretch/>
        </p:blipFill>
        <p:spPr>
          <a:xfrm>
            <a:off x="8115298" y="-6"/>
            <a:ext cx="4076702" cy="4468876"/>
          </a:xfrm>
          <a:prstGeom prst="rect">
            <a:avLst/>
          </a:prstGeom>
        </p:spPr>
      </p:pic>
      <p:sp>
        <p:nvSpPr>
          <p:cNvPr id="22" name="Rectangle 2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466372"/>
            <a:ext cx="12191998" cy="2390128"/>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464543"/>
            <a:ext cx="8115300" cy="23919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69" y="4466372"/>
            <a:ext cx="12201266" cy="2390128"/>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8" y="4466372"/>
            <a:ext cx="4081336" cy="2390128"/>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35" y="4486258"/>
            <a:ext cx="12194550" cy="1968154"/>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D625ED14-F0D2-4FCA-87F3-4E3D2A03D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6748954" y="2254165"/>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31000">
                <a:schemeClr val="accent1">
                  <a:alpha val="0"/>
                </a:schemeClr>
              </a:gs>
              <a:gs pos="85000">
                <a:schemeClr val="accent1">
                  <a:alpha val="17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p:cNvSpPr>
            <a:spLocks noGrp="1"/>
          </p:cNvSpPr>
          <p:nvPr>
            <p:ph type="subTitle" idx="1"/>
          </p:nvPr>
        </p:nvSpPr>
        <p:spPr>
          <a:xfrm>
            <a:off x="2160279" y="5032772"/>
            <a:ext cx="9932690" cy="1429249"/>
          </a:xfrm>
        </p:spPr>
        <p:txBody>
          <a:bodyPr anchor="t">
            <a:normAutofit/>
          </a:bodyPr>
          <a:lstStyle/>
          <a:p>
            <a:pPr algn="l"/>
            <a:r>
              <a:rPr lang="en-US" sz="5400">
                <a:solidFill>
                  <a:srgbClr val="FFFFFF"/>
                </a:solidFill>
                <a:latin typeface="Aptos Display"/>
              </a:rPr>
              <a:t>Java Genie</a:t>
            </a:r>
          </a:p>
          <a:p>
            <a:pPr algn="l"/>
            <a:r>
              <a:rPr lang="en-US" sz="2000">
                <a:solidFill>
                  <a:srgbClr val="FFFFFF"/>
                </a:solidFill>
                <a:latin typeface="Aptos Display"/>
              </a:rPr>
              <a:t>Apex Engineering</a:t>
            </a:r>
            <a:endParaRPr lang="en-US">
              <a:latin typeface="Aptos Display"/>
            </a:endParaRPr>
          </a:p>
        </p:txBody>
      </p:sp>
      <p:pic>
        <p:nvPicPr>
          <p:cNvPr id="9" name="Picture 8" descr="A logo of a coffee cup&#10;&#10;Description automatically generated">
            <a:extLst>
              <a:ext uri="{FF2B5EF4-FFF2-40B4-BE49-F238E27FC236}">
                <a16:creationId xmlns:a16="http://schemas.microsoft.com/office/drawing/2014/main" id="{5D1C413A-BD8C-A15A-557D-441E1CC70915}"/>
              </a:ext>
            </a:extLst>
          </p:cNvPr>
          <p:cNvPicPr>
            <a:picLocks noChangeAspect="1"/>
          </p:cNvPicPr>
          <p:nvPr/>
        </p:nvPicPr>
        <p:blipFill>
          <a:blip r:embed="rId4"/>
          <a:stretch>
            <a:fillRect/>
          </a:stretch>
        </p:blipFill>
        <p:spPr>
          <a:xfrm>
            <a:off x="241014" y="4687505"/>
            <a:ext cx="1679409" cy="1779672"/>
          </a:xfrm>
          <a:prstGeom prst="rect">
            <a:avLst/>
          </a:prstGeom>
        </p:spPr>
      </p:pic>
      <p:sp>
        <p:nvSpPr>
          <p:cNvPr id="11" name="TextBox 10">
            <a:extLst>
              <a:ext uri="{FF2B5EF4-FFF2-40B4-BE49-F238E27FC236}">
                <a16:creationId xmlns:a16="http://schemas.microsoft.com/office/drawing/2014/main" id="{7BBC53D3-C633-1679-CEC0-F71D066E3B79}"/>
              </a:ext>
            </a:extLst>
          </p:cNvPr>
          <p:cNvSpPr txBox="1"/>
          <p:nvPr/>
        </p:nvSpPr>
        <p:spPr>
          <a:xfrm>
            <a:off x="5882738" y="5120285"/>
            <a:ext cx="630881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rPr>
              <a:t>Business Opportunity</a:t>
            </a:r>
          </a:p>
          <a:p>
            <a:r>
              <a:rPr lang="en-US" sz="4000">
                <a:solidFill>
                  <a:schemeClr val="bg1"/>
                </a:solidFill>
              </a:rPr>
              <a:t>Overview</a:t>
            </a:r>
            <a:endParaRPr lang="en-US"/>
          </a:p>
        </p:txBody>
      </p:sp>
      <p:sp>
        <p:nvSpPr>
          <p:cNvPr id="12" name="TextBox 11">
            <a:extLst>
              <a:ext uri="{FF2B5EF4-FFF2-40B4-BE49-F238E27FC236}">
                <a16:creationId xmlns:a16="http://schemas.microsoft.com/office/drawing/2014/main" id="{E0C97EAE-37B6-8B58-F8AD-EDD0225E2E07}"/>
              </a:ext>
            </a:extLst>
          </p:cNvPr>
          <p:cNvSpPr txBox="1"/>
          <p:nvPr/>
        </p:nvSpPr>
        <p:spPr>
          <a:xfrm>
            <a:off x="5095374" y="519563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aseline="30000">
                <a:solidFill>
                  <a:srgbClr val="FFFFFF"/>
                </a:solidFill>
              </a:rPr>
              <a:t>TM</a:t>
            </a:r>
            <a:endParaRPr lang="en-US"/>
          </a:p>
        </p:txBody>
      </p:sp>
      <p:sp>
        <p:nvSpPr>
          <p:cNvPr id="14" name="TextBox 13">
            <a:extLst>
              <a:ext uri="{FF2B5EF4-FFF2-40B4-BE49-F238E27FC236}">
                <a16:creationId xmlns:a16="http://schemas.microsoft.com/office/drawing/2014/main" id="{E93F6306-19A1-A5BB-5D15-E380043011C6}"/>
              </a:ext>
            </a:extLst>
          </p:cNvPr>
          <p:cNvSpPr txBox="1"/>
          <p:nvPr/>
        </p:nvSpPr>
        <p:spPr>
          <a:xfrm>
            <a:off x="1706479" y="6077953"/>
            <a:ext cx="42712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baseline="30000">
                <a:solidFill>
                  <a:srgbClr val="FFFFFF"/>
                </a:solidFill>
              </a:rPr>
              <a:t>TM</a:t>
            </a:r>
            <a:endParaRPr lang="en-US" sz="1100" b="1"/>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6648-834D-8F28-8795-226845AD7710}"/>
              </a:ext>
            </a:extLst>
          </p:cNvPr>
          <p:cNvSpPr>
            <a:spLocks noGrp="1"/>
          </p:cNvSpPr>
          <p:nvPr>
            <p:ph type="title"/>
          </p:nvPr>
        </p:nvSpPr>
        <p:spPr>
          <a:xfrm>
            <a:off x="729239" y="350196"/>
            <a:ext cx="4412443" cy="1624520"/>
          </a:xfrm>
        </p:spPr>
        <p:txBody>
          <a:bodyPr vert="horz" lIns="91440" tIns="45720" rIns="91440" bIns="45720" rtlCol="0" anchor="ctr">
            <a:normAutofit/>
          </a:bodyPr>
          <a:lstStyle/>
          <a:p>
            <a:r>
              <a:rPr lang="en-US" sz="4000"/>
              <a:t>Java Genie Espresso Machine (Q1 2026)</a:t>
            </a:r>
          </a:p>
        </p:txBody>
      </p:sp>
      <p:sp>
        <p:nvSpPr>
          <p:cNvPr id="3" name="TextBox 2">
            <a:extLst>
              <a:ext uri="{FF2B5EF4-FFF2-40B4-BE49-F238E27FC236}">
                <a16:creationId xmlns:a16="http://schemas.microsoft.com/office/drawing/2014/main" id="{E6A16CFD-D366-E0DD-5723-33F596265AA7}"/>
              </a:ext>
            </a:extLst>
          </p:cNvPr>
          <p:cNvSpPr txBox="1"/>
          <p:nvPr/>
        </p:nvSpPr>
        <p:spPr>
          <a:xfrm>
            <a:off x="729239" y="2714618"/>
            <a:ext cx="4707538" cy="33315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2400"/>
              <a:t>All-in-one AI enhanced Espresso machine for home and small office. </a:t>
            </a:r>
          </a:p>
          <a:p>
            <a:pPr>
              <a:lnSpc>
                <a:spcPct val="90000"/>
              </a:lnSpc>
              <a:spcAft>
                <a:spcPts val="600"/>
              </a:spcAft>
            </a:pPr>
            <a:endParaRPr lang="en-US" sz="2400"/>
          </a:p>
          <a:p>
            <a:pPr>
              <a:lnSpc>
                <a:spcPct val="90000"/>
              </a:lnSpc>
              <a:spcAft>
                <a:spcPts val="600"/>
              </a:spcAft>
            </a:pPr>
            <a:r>
              <a:rPr lang="en-US" sz="2400"/>
              <a:t>Contains canister for 2 coffee beans and 5 flavors. </a:t>
            </a:r>
          </a:p>
          <a:p>
            <a:pPr>
              <a:lnSpc>
                <a:spcPct val="90000"/>
              </a:lnSpc>
              <a:spcAft>
                <a:spcPts val="600"/>
              </a:spcAft>
            </a:pPr>
            <a:endParaRPr lang="en-US" sz="2400"/>
          </a:p>
          <a:p>
            <a:pPr>
              <a:lnSpc>
                <a:spcPct val="90000"/>
              </a:lnSpc>
              <a:spcAft>
                <a:spcPts val="600"/>
              </a:spcAft>
            </a:pPr>
            <a:r>
              <a:rPr lang="en-US" sz="2400"/>
              <a:t>Retail Price: $2,000</a:t>
            </a:r>
          </a:p>
        </p:txBody>
      </p:sp>
      <p:pic>
        <p:nvPicPr>
          <p:cNvPr id="4" name="Content Placeholder 3" descr="A coffee machine and a phone on a table&#10;&#10;Description automatically generated">
            <a:extLst>
              <a:ext uri="{FF2B5EF4-FFF2-40B4-BE49-F238E27FC236}">
                <a16:creationId xmlns:a16="http://schemas.microsoft.com/office/drawing/2014/main" id="{7D81BDF7-4407-4620-33CB-0BE6B03BA124}"/>
              </a:ext>
            </a:extLst>
          </p:cNvPr>
          <p:cNvPicPr>
            <a:picLocks noGrp="1" noChangeAspect="1"/>
          </p:cNvPicPr>
          <p:nvPr>
            <p:ph idx="1"/>
          </p:nvPr>
        </p:nvPicPr>
        <p:blipFill rotWithShape="1">
          <a:blip r:embed="rId2"/>
          <a:srcRect l="7905" r="3106"/>
          <a:stretch/>
        </p:blipFill>
        <p:spPr>
          <a:xfrm>
            <a:off x="6096000" y="1"/>
            <a:ext cx="6102825" cy="6858000"/>
          </a:xfrm>
          <a:prstGeom prst="rect">
            <a:avLst/>
          </a:prstGeom>
        </p:spPr>
      </p:pic>
    </p:spTree>
    <p:extLst>
      <p:ext uri="{BB962C8B-B14F-4D97-AF65-F5344CB8AC3E}">
        <p14:creationId xmlns:p14="http://schemas.microsoft.com/office/powerpoint/2010/main" val="2715228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machine with a variety of beans in it&#10;&#10;Description automatically generated">
            <a:extLst>
              <a:ext uri="{FF2B5EF4-FFF2-40B4-BE49-F238E27FC236}">
                <a16:creationId xmlns:a16="http://schemas.microsoft.com/office/drawing/2014/main" id="{F532F1FB-F64F-0890-7075-28537B2EE5A7}"/>
              </a:ext>
            </a:extLst>
          </p:cNvPr>
          <p:cNvPicPr>
            <a:picLocks noGrp="1" noChangeAspect="1"/>
          </p:cNvPicPr>
          <p:nvPr>
            <p:ph idx="1"/>
          </p:nvPr>
        </p:nvPicPr>
        <p:blipFill rotWithShape="1">
          <a:blip r:embed="rId2"/>
          <a:srcRect l="27708" r="21462" b="1"/>
          <a:stretch/>
        </p:blipFill>
        <p:spPr>
          <a:xfrm>
            <a:off x="6103027" y="10"/>
            <a:ext cx="6088971" cy="6857990"/>
          </a:xfrm>
          <a:prstGeom prst="rect">
            <a:avLst/>
          </a:prstGeom>
        </p:spPr>
      </p:pic>
      <p:sp>
        <p:nvSpPr>
          <p:cNvPr id="2" name="Title 1">
            <a:extLst>
              <a:ext uri="{FF2B5EF4-FFF2-40B4-BE49-F238E27FC236}">
                <a16:creationId xmlns:a16="http://schemas.microsoft.com/office/drawing/2014/main" id="{AC801652-4EA2-7643-6C73-0BE8CE6172EE}"/>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a:t>Java Genie Vending Machine (Q4 2026)</a:t>
            </a:r>
          </a:p>
        </p:txBody>
      </p:sp>
      <p:sp>
        <p:nvSpPr>
          <p:cNvPr id="5" name="TextBox 4">
            <a:extLst>
              <a:ext uri="{FF2B5EF4-FFF2-40B4-BE49-F238E27FC236}">
                <a16:creationId xmlns:a16="http://schemas.microsoft.com/office/drawing/2014/main" id="{A22AD144-FDAD-5272-F30E-D370FD256A24}"/>
              </a:ext>
            </a:extLst>
          </p:cNvPr>
          <p:cNvSpPr txBox="1"/>
          <p:nvPr/>
        </p:nvSpPr>
        <p:spPr>
          <a:xfrm>
            <a:off x="459747" y="2548551"/>
            <a:ext cx="5174038" cy="3724245"/>
          </a:xfrm>
          <a:prstGeom prst="rect">
            <a:avLst/>
          </a:prstGeom>
        </p:spPr>
        <p:txBody>
          <a:bodyPr vert="horz" lIns="91440" tIns="45720" rIns="91440" bIns="45720" rtlCol="0" anchor="ctr">
            <a:noAutofit/>
          </a:bodyPr>
          <a:lstStyle/>
          <a:p>
            <a:pPr marL="57150">
              <a:lnSpc>
                <a:spcPct val="90000"/>
              </a:lnSpc>
              <a:spcAft>
                <a:spcPts val="600"/>
              </a:spcAft>
            </a:pPr>
            <a:r>
              <a:rPr lang="en-US" sz="2400"/>
              <a:t>All-in-one AI enhanced Espresso Vending Machine with larger capacity </a:t>
            </a:r>
          </a:p>
          <a:p>
            <a:pPr marL="742950" lvl="1" indent="-228600">
              <a:lnSpc>
                <a:spcPct val="90000"/>
              </a:lnSpc>
              <a:spcAft>
                <a:spcPts val="600"/>
              </a:spcAft>
              <a:buFont typeface="Arial" panose="020B0604020202020204" pitchFamily="34" charset="0"/>
              <a:buChar char="•"/>
            </a:pPr>
            <a:r>
              <a:rPr lang="en-US" sz="2400"/>
              <a:t>6 coffee bean canisters</a:t>
            </a:r>
          </a:p>
          <a:p>
            <a:pPr marL="742950" lvl="1" indent="-228600">
              <a:lnSpc>
                <a:spcPct val="90000"/>
              </a:lnSpc>
              <a:spcAft>
                <a:spcPts val="600"/>
              </a:spcAft>
              <a:buFont typeface="Arial" panose="020B0604020202020204" pitchFamily="34" charset="0"/>
              <a:buChar char="•"/>
            </a:pPr>
            <a:r>
              <a:rPr lang="en-US" sz="2400"/>
              <a:t>20 flavors</a:t>
            </a:r>
          </a:p>
          <a:p>
            <a:pPr marL="742950" lvl="1" indent="-228600">
              <a:lnSpc>
                <a:spcPct val="90000"/>
              </a:lnSpc>
              <a:spcAft>
                <a:spcPts val="600"/>
              </a:spcAft>
              <a:buFont typeface="Arial" panose="020B0604020202020204" pitchFamily="34" charset="0"/>
              <a:buChar char="•"/>
            </a:pPr>
            <a:r>
              <a:rPr lang="en-US" sz="2400"/>
              <a:t>AI-automated</a:t>
            </a:r>
          </a:p>
          <a:p>
            <a:pPr marL="742950" lvl="1" indent="-228600">
              <a:lnSpc>
                <a:spcPct val="90000"/>
              </a:lnSpc>
              <a:spcAft>
                <a:spcPts val="600"/>
              </a:spcAft>
              <a:buFont typeface="Arial" panose="020B0604020202020204" pitchFamily="34" charset="0"/>
              <a:buChar char="•"/>
            </a:pPr>
            <a:r>
              <a:rPr lang="en-US" sz="2400"/>
              <a:t>commercial industrial design </a:t>
            </a:r>
          </a:p>
          <a:p>
            <a:pPr marL="742950" lvl="1" indent="-228600">
              <a:lnSpc>
                <a:spcPct val="90000"/>
              </a:lnSpc>
              <a:spcAft>
                <a:spcPts val="600"/>
              </a:spcAft>
              <a:buFont typeface="Arial" panose="020B0604020202020204" pitchFamily="34" charset="0"/>
              <a:buChar char="•"/>
            </a:pPr>
            <a:endParaRPr lang="en-US" sz="2400"/>
          </a:p>
          <a:p>
            <a:pPr marL="57150">
              <a:lnSpc>
                <a:spcPct val="90000"/>
              </a:lnSpc>
              <a:spcAft>
                <a:spcPts val="600"/>
              </a:spcAft>
            </a:pPr>
            <a:r>
              <a:rPr lang="en-US" sz="2400"/>
              <a:t>Retail Price ~$820 /</a:t>
            </a:r>
            <a:r>
              <a:rPr lang="en-US" sz="2400" err="1"/>
              <a:t>mo</a:t>
            </a:r>
            <a:r>
              <a:rPr lang="en-US" sz="2400"/>
              <a:t> lease</a:t>
            </a:r>
          </a:p>
        </p:txBody>
      </p:sp>
    </p:spTree>
    <p:extLst>
      <p:ext uri="{BB962C8B-B14F-4D97-AF65-F5344CB8AC3E}">
        <p14:creationId xmlns:p14="http://schemas.microsoft.com/office/powerpoint/2010/main" val="1279639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machine with a black background&#10;&#10;Description automatically generated">
            <a:extLst>
              <a:ext uri="{FF2B5EF4-FFF2-40B4-BE49-F238E27FC236}">
                <a16:creationId xmlns:a16="http://schemas.microsoft.com/office/drawing/2014/main" id="{91D5095A-EF00-9DB4-D2DC-94E89AB4408D}"/>
              </a:ext>
            </a:extLst>
          </p:cNvPr>
          <p:cNvPicPr>
            <a:picLocks noChangeAspect="1"/>
          </p:cNvPicPr>
          <p:nvPr/>
        </p:nvPicPr>
        <p:blipFill rotWithShape="1">
          <a:blip r:embed="rId2">
            <a:extLst>
              <a:ext uri="{28A0092B-C50C-407E-A947-70E740481C1C}">
                <a14:useLocalDpi xmlns:a14="http://schemas.microsoft.com/office/drawing/2010/main" val="0"/>
              </a:ext>
            </a:extLst>
          </a:blip>
          <a:srcRect l="4634" r="66283"/>
          <a:stretch/>
        </p:blipFill>
        <p:spPr>
          <a:xfrm>
            <a:off x="6103027" y="10"/>
            <a:ext cx="6090229" cy="6858004"/>
          </a:xfrm>
          <a:prstGeom prst="rect">
            <a:avLst/>
          </a:prstGeom>
        </p:spPr>
      </p:pic>
      <p:sp>
        <p:nvSpPr>
          <p:cNvPr id="2" name="Title 1">
            <a:extLst>
              <a:ext uri="{FF2B5EF4-FFF2-40B4-BE49-F238E27FC236}">
                <a16:creationId xmlns:a16="http://schemas.microsoft.com/office/drawing/2014/main" id="{FCE48E32-809A-B7EE-61D2-D96DAAD4E7F9}"/>
              </a:ext>
            </a:extLst>
          </p:cNvPr>
          <p:cNvSpPr>
            <a:spLocks noGrp="1"/>
          </p:cNvSpPr>
          <p:nvPr>
            <p:ph type="title"/>
          </p:nvPr>
        </p:nvSpPr>
        <p:spPr>
          <a:xfrm>
            <a:off x="761801" y="328512"/>
            <a:ext cx="4778387" cy="1628970"/>
          </a:xfrm>
        </p:spPr>
        <p:txBody>
          <a:bodyPr anchor="ctr">
            <a:normAutofit/>
          </a:bodyPr>
          <a:lstStyle/>
          <a:p>
            <a:r>
              <a:rPr lang="en-US" sz="4000"/>
              <a:t>Maintenance Program </a:t>
            </a:r>
          </a:p>
        </p:txBody>
      </p:sp>
      <p:sp>
        <p:nvSpPr>
          <p:cNvPr id="3" name="Content Placeholder 2">
            <a:extLst>
              <a:ext uri="{FF2B5EF4-FFF2-40B4-BE49-F238E27FC236}">
                <a16:creationId xmlns:a16="http://schemas.microsoft.com/office/drawing/2014/main" id="{8CDC4B52-709C-89E3-8BDE-28F7D7A27FA7}"/>
              </a:ext>
            </a:extLst>
          </p:cNvPr>
          <p:cNvSpPr>
            <a:spLocks noGrp="1"/>
          </p:cNvSpPr>
          <p:nvPr>
            <p:ph idx="1"/>
          </p:nvPr>
        </p:nvSpPr>
        <p:spPr>
          <a:xfrm>
            <a:off x="761801" y="2884929"/>
            <a:ext cx="4659756" cy="3374137"/>
          </a:xfrm>
        </p:spPr>
        <p:txBody>
          <a:bodyPr vert="horz" lIns="91440" tIns="45720" rIns="91440" bIns="45720" rtlCol="0" anchor="ctr">
            <a:normAutofit/>
          </a:bodyPr>
          <a:lstStyle/>
          <a:p>
            <a:pPr marL="0" indent="0">
              <a:buNone/>
            </a:pPr>
            <a:r>
              <a:rPr lang="en-US" sz="2400">
                <a:latin typeface="+mj-lt"/>
                <a:cs typeface="Times New Roman"/>
              </a:rPr>
              <a:t>Maintenance program to fix and fine-tune Java Genie machines.</a:t>
            </a:r>
            <a:endParaRPr lang="en-US" sz="2400"/>
          </a:p>
          <a:p>
            <a:pPr marL="0" indent="0">
              <a:buNone/>
            </a:pPr>
            <a:r>
              <a:rPr lang="en-US" sz="2400">
                <a:latin typeface="+mj-lt"/>
                <a:cs typeface="Times New Roman"/>
              </a:rPr>
              <a:t>Espresso Machine program starting at $25 month. </a:t>
            </a:r>
          </a:p>
          <a:p>
            <a:pPr marL="0" indent="0">
              <a:buNone/>
            </a:pPr>
            <a:r>
              <a:rPr lang="en-US" sz="2400">
                <a:latin typeface="+mj-lt"/>
                <a:cs typeface="Times New Roman"/>
              </a:rPr>
              <a:t>Vending Machine program starting at $1,000 annual membership or $100 monthly fees.</a:t>
            </a:r>
            <a:endParaRPr lang="en-US" sz="2400"/>
          </a:p>
          <a:p>
            <a:endParaRPr lang="en-US" sz="2000"/>
          </a:p>
        </p:txBody>
      </p:sp>
    </p:spTree>
    <p:extLst>
      <p:ext uri="{BB962C8B-B14F-4D97-AF65-F5344CB8AC3E}">
        <p14:creationId xmlns:p14="http://schemas.microsoft.com/office/powerpoint/2010/main" val="2608378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A4D35476-076E-EDC9-B38E-C58C50A54E58}"/>
              </a:ext>
            </a:extLst>
          </p:cNvPr>
          <p:cNvSpPr/>
          <p:nvPr/>
        </p:nvSpPr>
        <p:spPr>
          <a:xfrm>
            <a:off x="1950720" y="791738"/>
            <a:ext cx="4145280" cy="716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D76713D-6B57-42F8-9814-B27DE2346F8F}"/>
              </a:ext>
            </a:extLst>
          </p:cNvPr>
          <p:cNvSpPr/>
          <p:nvPr/>
        </p:nvSpPr>
        <p:spPr>
          <a:xfrm>
            <a:off x="1950720" y="1614698"/>
            <a:ext cx="4145280" cy="24241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29963D5-05DA-85F3-431E-645179D5A559}"/>
              </a:ext>
            </a:extLst>
          </p:cNvPr>
          <p:cNvSpPr txBox="1"/>
          <p:nvPr/>
        </p:nvSpPr>
        <p:spPr>
          <a:xfrm>
            <a:off x="1539240" y="898418"/>
            <a:ext cx="4968240" cy="461665"/>
          </a:xfrm>
          <a:prstGeom prst="rect">
            <a:avLst/>
          </a:prstGeom>
          <a:noFill/>
        </p:spPr>
        <p:txBody>
          <a:bodyPr wrap="square" rtlCol="0">
            <a:spAutoFit/>
          </a:bodyPr>
          <a:lstStyle/>
          <a:p>
            <a:pPr algn="ctr"/>
            <a:r>
              <a:rPr lang="en-US" sz="2400" b="1">
                <a:solidFill>
                  <a:schemeClr val="bg1"/>
                </a:solidFill>
              </a:rPr>
              <a:t>Java Genie Vending Machine</a:t>
            </a:r>
          </a:p>
        </p:txBody>
      </p:sp>
      <p:sp>
        <p:nvSpPr>
          <p:cNvPr id="19" name="TextBox 18">
            <a:extLst>
              <a:ext uri="{FF2B5EF4-FFF2-40B4-BE49-F238E27FC236}">
                <a16:creationId xmlns:a16="http://schemas.microsoft.com/office/drawing/2014/main" id="{BDCA0C4C-356B-8F2D-2FC0-107E7CD173F0}"/>
              </a:ext>
            </a:extLst>
          </p:cNvPr>
          <p:cNvSpPr txBox="1"/>
          <p:nvPr/>
        </p:nvSpPr>
        <p:spPr>
          <a:xfrm>
            <a:off x="2575560" y="2063890"/>
            <a:ext cx="2895600" cy="830997"/>
          </a:xfrm>
          <a:prstGeom prst="rect">
            <a:avLst/>
          </a:prstGeom>
          <a:noFill/>
        </p:spPr>
        <p:txBody>
          <a:bodyPr wrap="square" rtlCol="0">
            <a:spAutoFit/>
          </a:bodyPr>
          <a:lstStyle/>
          <a:p>
            <a:pPr algn="ctr"/>
            <a:r>
              <a:rPr lang="en-US" sz="2400" b="1">
                <a:solidFill>
                  <a:schemeClr val="bg1"/>
                </a:solidFill>
              </a:rPr>
              <a:t>~$820 /</a:t>
            </a:r>
            <a:r>
              <a:rPr lang="en-US" sz="2400" b="1" err="1">
                <a:solidFill>
                  <a:schemeClr val="bg1"/>
                </a:solidFill>
              </a:rPr>
              <a:t>mo</a:t>
            </a:r>
            <a:endParaRPr lang="en-US" sz="2400" b="1">
              <a:solidFill>
                <a:schemeClr val="bg1"/>
              </a:solidFill>
            </a:endParaRPr>
          </a:p>
          <a:p>
            <a:pPr algn="ctr"/>
            <a:r>
              <a:rPr lang="en-US" sz="2400" i="1">
                <a:solidFill>
                  <a:schemeClr val="bg1"/>
                </a:solidFill>
              </a:rPr>
              <a:t>Recurring Revenue</a:t>
            </a:r>
          </a:p>
        </p:txBody>
      </p:sp>
      <p:sp>
        <p:nvSpPr>
          <p:cNvPr id="26" name="Rounded Rectangle 25">
            <a:extLst>
              <a:ext uri="{FF2B5EF4-FFF2-40B4-BE49-F238E27FC236}">
                <a16:creationId xmlns:a16="http://schemas.microsoft.com/office/drawing/2014/main" id="{6FF3CF58-51E0-6162-5CA3-999993A40616}"/>
              </a:ext>
            </a:extLst>
          </p:cNvPr>
          <p:cNvSpPr/>
          <p:nvPr/>
        </p:nvSpPr>
        <p:spPr>
          <a:xfrm>
            <a:off x="6507480" y="791738"/>
            <a:ext cx="4145280" cy="716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E72587C6-6C91-8790-8020-AAD18EA66B8D}"/>
              </a:ext>
            </a:extLst>
          </p:cNvPr>
          <p:cNvSpPr/>
          <p:nvPr/>
        </p:nvSpPr>
        <p:spPr>
          <a:xfrm>
            <a:off x="6507480" y="1614698"/>
            <a:ext cx="4145280" cy="24241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D6456C7-1E24-DAF9-D2BE-C31C290EFFE3}"/>
              </a:ext>
            </a:extLst>
          </p:cNvPr>
          <p:cNvSpPr txBox="1"/>
          <p:nvPr/>
        </p:nvSpPr>
        <p:spPr>
          <a:xfrm>
            <a:off x="6096000" y="898418"/>
            <a:ext cx="4968240" cy="461665"/>
          </a:xfrm>
          <a:prstGeom prst="rect">
            <a:avLst/>
          </a:prstGeom>
          <a:noFill/>
        </p:spPr>
        <p:txBody>
          <a:bodyPr wrap="square" rtlCol="0">
            <a:spAutoFit/>
          </a:bodyPr>
          <a:lstStyle/>
          <a:p>
            <a:pPr algn="ctr"/>
            <a:r>
              <a:rPr lang="en-US" sz="2400" b="1">
                <a:solidFill>
                  <a:schemeClr val="bg1"/>
                </a:solidFill>
              </a:rPr>
              <a:t>Consumer Machine</a:t>
            </a:r>
          </a:p>
        </p:txBody>
      </p:sp>
      <p:sp>
        <p:nvSpPr>
          <p:cNvPr id="29" name="TextBox 28">
            <a:extLst>
              <a:ext uri="{FF2B5EF4-FFF2-40B4-BE49-F238E27FC236}">
                <a16:creationId xmlns:a16="http://schemas.microsoft.com/office/drawing/2014/main" id="{BD90904F-8480-506F-C733-799698C2A763}"/>
              </a:ext>
            </a:extLst>
          </p:cNvPr>
          <p:cNvSpPr txBox="1"/>
          <p:nvPr/>
        </p:nvSpPr>
        <p:spPr>
          <a:xfrm>
            <a:off x="7132320" y="2063889"/>
            <a:ext cx="2895600" cy="830997"/>
          </a:xfrm>
          <a:prstGeom prst="rect">
            <a:avLst/>
          </a:prstGeom>
          <a:noFill/>
        </p:spPr>
        <p:txBody>
          <a:bodyPr wrap="square" rtlCol="0">
            <a:spAutoFit/>
          </a:bodyPr>
          <a:lstStyle/>
          <a:p>
            <a:pPr algn="ctr"/>
            <a:r>
              <a:rPr lang="en-US" sz="2400" b="1">
                <a:solidFill>
                  <a:schemeClr val="bg1"/>
                </a:solidFill>
              </a:rPr>
              <a:t>$2,000</a:t>
            </a:r>
          </a:p>
          <a:p>
            <a:pPr algn="ctr"/>
            <a:r>
              <a:rPr lang="en-US" sz="2400" i="1">
                <a:solidFill>
                  <a:schemeClr val="bg1"/>
                </a:solidFill>
              </a:rPr>
              <a:t>Machine Purchase</a:t>
            </a:r>
          </a:p>
        </p:txBody>
      </p:sp>
      <p:sp>
        <p:nvSpPr>
          <p:cNvPr id="36" name="Rounded Rectangle 35">
            <a:extLst>
              <a:ext uri="{FF2B5EF4-FFF2-40B4-BE49-F238E27FC236}">
                <a16:creationId xmlns:a16="http://schemas.microsoft.com/office/drawing/2014/main" id="{0E982556-750B-9353-CEB4-C04E45CFA0B7}"/>
              </a:ext>
            </a:extLst>
          </p:cNvPr>
          <p:cNvSpPr/>
          <p:nvPr/>
        </p:nvSpPr>
        <p:spPr>
          <a:xfrm>
            <a:off x="6507480" y="4141800"/>
            <a:ext cx="4145280" cy="716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84F79FC-F51B-83EB-386D-83BBC652A372}"/>
              </a:ext>
            </a:extLst>
          </p:cNvPr>
          <p:cNvSpPr txBox="1"/>
          <p:nvPr/>
        </p:nvSpPr>
        <p:spPr>
          <a:xfrm>
            <a:off x="6096000" y="4315274"/>
            <a:ext cx="4968240" cy="369332"/>
          </a:xfrm>
          <a:prstGeom prst="rect">
            <a:avLst/>
          </a:prstGeom>
          <a:noFill/>
        </p:spPr>
        <p:txBody>
          <a:bodyPr wrap="square" rtlCol="0">
            <a:spAutoFit/>
          </a:bodyPr>
          <a:lstStyle/>
          <a:p>
            <a:pPr algn="ctr"/>
            <a:r>
              <a:rPr lang="en-US">
                <a:solidFill>
                  <a:schemeClr val="bg1"/>
                </a:solidFill>
              </a:rPr>
              <a:t>Introduces Business Clients to Brand</a:t>
            </a:r>
          </a:p>
        </p:txBody>
      </p:sp>
      <p:sp>
        <p:nvSpPr>
          <p:cNvPr id="39" name="Rounded Rectangle 38">
            <a:extLst>
              <a:ext uri="{FF2B5EF4-FFF2-40B4-BE49-F238E27FC236}">
                <a16:creationId xmlns:a16="http://schemas.microsoft.com/office/drawing/2014/main" id="{355D4D44-0EFE-2BD3-8E54-E1E68E15769B}"/>
              </a:ext>
            </a:extLst>
          </p:cNvPr>
          <p:cNvSpPr/>
          <p:nvPr/>
        </p:nvSpPr>
        <p:spPr>
          <a:xfrm>
            <a:off x="1950720" y="4133822"/>
            <a:ext cx="4145280" cy="716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458AD05-4648-38C8-80EC-C6643BCB1BD9}"/>
              </a:ext>
            </a:extLst>
          </p:cNvPr>
          <p:cNvSpPr txBox="1"/>
          <p:nvPr/>
        </p:nvSpPr>
        <p:spPr>
          <a:xfrm>
            <a:off x="1539240" y="4307296"/>
            <a:ext cx="4968240" cy="369332"/>
          </a:xfrm>
          <a:prstGeom prst="rect">
            <a:avLst/>
          </a:prstGeom>
          <a:noFill/>
        </p:spPr>
        <p:txBody>
          <a:bodyPr wrap="square" rtlCol="0">
            <a:spAutoFit/>
          </a:bodyPr>
          <a:lstStyle/>
          <a:p>
            <a:pPr algn="ctr"/>
            <a:r>
              <a:rPr lang="en-US">
                <a:solidFill>
                  <a:schemeClr val="bg1"/>
                </a:solidFill>
              </a:rPr>
              <a:t>Revenue-driver</a:t>
            </a:r>
          </a:p>
        </p:txBody>
      </p:sp>
      <p:sp>
        <p:nvSpPr>
          <p:cNvPr id="41" name="Rounded Rectangle 40">
            <a:extLst>
              <a:ext uri="{FF2B5EF4-FFF2-40B4-BE49-F238E27FC236}">
                <a16:creationId xmlns:a16="http://schemas.microsoft.com/office/drawing/2014/main" id="{257AD2AB-0073-928D-33B1-1877385C4811}"/>
              </a:ext>
            </a:extLst>
          </p:cNvPr>
          <p:cNvSpPr/>
          <p:nvPr/>
        </p:nvSpPr>
        <p:spPr>
          <a:xfrm>
            <a:off x="1950720" y="5015598"/>
            <a:ext cx="8702040" cy="14687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2DC201-66B1-402D-773B-1B3C95C4AC47}"/>
              </a:ext>
            </a:extLst>
          </p:cNvPr>
          <p:cNvSpPr txBox="1"/>
          <p:nvPr/>
        </p:nvSpPr>
        <p:spPr>
          <a:xfrm>
            <a:off x="3817620" y="5531795"/>
            <a:ext cx="4968240" cy="830997"/>
          </a:xfrm>
          <a:prstGeom prst="rect">
            <a:avLst/>
          </a:prstGeom>
          <a:noFill/>
        </p:spPr>
        <p:txBody>
          <a:bodyPr wrap="square" rtlCol="0">
            <a:spAutoFit/>
          </a:bodyPr>
          <a:lstStyle/>
          <a:p>
            <a:pPr algn="ctr"/>
            <a:r>
              <a:rPr lang="en-US" sz="2400">
                <a:solidFill>
                  <a:schemeClr val="bg1"/>
                </a:solidFill>
              </a:rPr>
              <a:t>Opt-in Maintenance Program</a:t>
            </a:r>
          </a:p>
          <a:p>
            <a:pPr algn="ctr"/>
            <a:r>
              <a:rPr lang="en-US" sz="2400">
                <a:solidFill>
                  <a:schemeClr val="bg1"/>
                </a:solidFill>
              </a:rPr>
              <a:t>Coffee Rewards Program</a:t>
            </a:r>
          </a:p>
        </p:txBody>
      </p:sp>
      <p:sp>
        <p:nvSpPr>
          <p:cNvPr id="45" name="TextBox 44">
            <a:extLst>
              <a:ext uri="{FF2B5EF4-FFF2-40B4-BE49-F238E27FC236}">
                <a16:creationId xmlns:a16="http://schemas.microsoft.com/office/drawing/2014/main" id="{F1D71536-2845-8086-1098-7AD6722A532A}"/>
              </a:ext>
            </a:extLst>
          </p:cNvPr>
          <p:cNvSpPr txBox="1"/>
          <p:nvPr/>
        </p:nvSpPr>
        <p:spPr>
          <a:xfrm>
            <a:off x="3817620" y="5042864"/>
            <a:ext cx="4968240" cy="461665"/>
          </a:xfrm>
          <a:prstGeom prst="rect">
            <a:avLst/>
          </a:prstGeom>
          <a:noFill/>
        </p:spPr>
        <p:txBody>
          <a:bodyPr wrap="square" rtlCol="0">
            <a:spAutoFit/>
          </a:bodyPr>
          <a:lstStyle/>
          <a:p>
            <a:pPr algn="ctr"/>
            <a:r>
              <a:rPr lang="en-US" sz="2400" b="1">
                <a:solidFill>
                  <a:schemeClr val="bg1"/>
                </a:solidFill>
              </a:rPr>
              <a:t>Additional Recurring Revenue</a:t>
            </a:r>
          </a:p>
        </p:txBody>
      </p:sp>
      <p:sp>
        <p:nvSpPr>
          <p:cNvPr id="46" name="TextBox 45">
            <a:extLst>
              <a:ext uri="{FF2B5EF4-FFF2-40B4-BE49-F238E27FC236}">
                <a16:creationId xmlns:a16="http://schemas.microsoft.com/office/drawing/2014/main" id="{337804C7-29A1-E3FF-EBF4-99C46DD3A1D4}"/>
              </a:ext>
            </a:extLst>
          </p:cNvPr>
          <p:cNvSpPr txBox="1"/>
          <p:nvPr/>
        </p:nvSpPr>
        <p:spPr>
          <a:xfrm>
            <a:off x="3474720" y="83852"/>
            <a:ext cx="5242560" cy="707886"/>
          </a:xfrm>
          <a:prstGeom prst="rect">
            <a:avLst/>
          </a:prstGeom>
          <a:noFill/>
        </p:spPr>
        <p:txBody>
          <a:bodyPr wrap="square" rtlCol="0">
            <a:spAutoFit/>
          </a:bodyPr>
          <a:lstStyle/>
          <a:p>
            <a:pPr algn="ctr"/>
            <a:r>
              <a:rPr lang="en-US" sz="4000" b="1">
                <a:solidFill>
                  <a:srgbClr val="156082"/>
                </a:solidFill>
              </a:rPr>
              <a:t>Revenue Model</a:t>
            </a:r>
          </a:p>
        </p:txBody>
      </p:sp>
      <p:sp>
        <p:nvSpPr>
          <p:cNvPr id="47" name="TextBox 46">
            <a:extLst>
              <a:ext uri="{FF2B5EF4-FFF2-40B4-BE49-F238E27FC236}">
                <a16:creationId xmlns:a16="http://schemas.microsoft.com/office/drawing/2014/main" id="{F420727D-7ED2-893B-F337-DA5D1AA8AFDB}"/>
              </a:ext>
            </a:extLst>
          </p:cNvPr>
          <p:cNvSpPr txBox="1"/>
          <p:nvPr/>
        </p:nvSpPr>
        <p:spPr>
          <a:xfrm>
            <a:off x="2575560" y="2922153"/>
            <a:ext cx="2895600" cy="923330"/>
          </a:xfrm>
          <a:prstGeom prst="rect">
            <a:avLst/>
          </a:prstGeom>
          <a:noFill/>
        </p:spPr>
        <p:txBody>
          <a:bodyPr wrap="square" rtlCol="0">
            <a:spAutoFit/>
          </a:bodyPr>
          <a:lstStyle/>
          <a:p>
            <a:pPr algn="ctr"/>
            <a:r>
              <a:rPr lang="en-US" b="1">
                <a:solidFill>
                  <a:schemeClr val="bg1"/>
                </a:solidFill>
              </a:rPr>
              <a:t>84%</a:t>
            </a:r>
          </a:p>
          <a:p>
            <a:pPr algn="ctr"/>
            <a:r>
              <a:rPr lang="en-US" i="1">
                <a:solidFill>
                  <a:schemeClr val="bg1"/>
                </a:solidFill>
              </a:rPr>
              <a:t>Gross Margin based on 36-month lease</a:t>
            </a:r>
          </a:p>
        </p:txBody>
      </p:sp>
      <p:sp>
        <p:nvSpPr>
          <p:cNvPr id="48" name="TextBox 47">
            <a:extLst>
              <a:ext uri="{FF2B5EF4-FFF2-40B4-BE49-F238E27FC236}">
                <a16:creationId xmlns:a16="http://schemas.microsoft.com/office/drawing/2014/main" id="{508A0CAA-720D-B55A-DA8B-EE3ED9406FE6}"/>
              </a:ext>
            </a:extLst>
          </p:cNvPr>
          <p:cNvSpPr txBox="1"/>
          <p:nvPr/>
        </p:nvSpPr>
        <p:spPr>
          <a:xfrm>
            <a:off x="7132320" y="2902864"/>
            <a:ext cx="2895600" cy="646331"/>
          </a:xfrm>
          <a:prstGeom prst="rect">
            <a:avLst/>
          </a:prstGeom>
          <a:noFill/>
        </p:spPr>
        <p:txBody>
          <a:bodyPr wrap="square" rtlCol="0">
            <a:spAutoFit/>
          </a:bodyPr>
          <a:lstStyle/>
          <a:p>
            <a:pPr algn="ctr"/>
            <a:r>
              <a:rPr lang="en-US" b="1">
                <a:solidFill>
                  <a:schemeClr val="bg1"/>
                </a:solidFill>
              </a:rPr>
              <a:t>15%</a:t>
            </a:r>
          </a:p>
          <a:p>
            <a:pPr algn="ctr"/>
            <a:r>
              <a:rPr lang="en-US" i="1">
                <a:solidFill>
                  <a:schemeClr val="bg1"/>
                </a:solidFill>
              </a:rPr>
              <a:t>Gross Margin</a:t>
            </a:r>
          </a:p>
        </p:txBody>
      </p:sp>
    </p:spTree>
    <p:extLst>
      <p:ext uri="{BB962C8B-B14F-4D97-AF65-F5344CB8AC3E}">
        <p14:creationId xmlns:p14="http://schemas.microsoft.com/office/powerpoint/2010/main" val="292858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 name="Rectangle: Rounded Corners 1731">
            <a:extLst>
              <a:ext uri="{FF2B5EF4-FFF2-40B4-BE49-F238E27FC236}">
                <a16:creationId xmlns:a16="http://schemas.microsoft.com/office/drawing/2014/main" id="{3C49B56C-F4DD-9264-63BD-8BB4390BDF8E}"/>
              </a:ext>
            </a:extLst>
          </p:cNvPr>
          <p:cNvSpPr/>
          <p:nvPr/>
        </p:nvSpPr>
        <p:spPr>
          <a:xfrm>
            <a:off x="4200099" y="2976821"/>
            <a:ext cx="6189869" cy="165099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1EBC8-5C02-68F5-CD0D-1F3F2D9344F6}"/>
              </a:ext>
            </a:extLst>
          </p:cNvPr>
          <p:cNvSpPr>
            <a:spLocks noGrp="1"/>
          </p:cNvSpPr>
          <p:nvPr>
            <p:ph type="title"/>
          </p:nvPr>
        </p:nvSpPr>
        <p:spPr>
          <a:xfrm>
            <a:off x="401984" y="207481"/>
            <a:ext cx="10515600" cy="1325563"/>
          </a:xfrm>
        </p:spPr>
        <p:txBody>
          <a:bodyPr/>
          <a:lstStyle/>
          <a:p>
            <a:r>
              <a:rPr lang="en-US" b="1">
                <a:solidFill>
                  <a:srgbClr val="156082"/>
                </a:solidFill>
              </a:rPr>
              <a:t>Revenue Stream Breakdown</a:t>
            </a:r>
          </a:p>
        </p:txBody>
      </p:sp>
      <p:graphicFrame>
        <p:nvGraphicFramePr>
          <p:cNvPr id="5" name="Diagram 4">
            <a:extLst>
              <a:ext uri="{FF2B5EF4-FFF2-40B4-BE49-F238E27FC236}">
                <a16:creationId xmlns:a16="http://schemas.microsoft.com/office/drawing/2014/main" id="{A1DF8E2A-CEA7-E7DA-7007-105CBCC148F3}"/>
              </a:ext>
            </a:extLst>
          </p:cNvPr>
          <p:cNvGraphicFramePr/>
          <p:nvPr/>
        </p:nvGraphicFramePr>
        <p:xfrm>
          <a:off x="933803" y="1289059"/>
          <a:ext cx="7067827" cy="5026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49" name="TextBox 1448">
            <a:extLst>
              <a:ext uri="{FF2B5EF4-FFF2-40B4-BE49-F238E27FC236}">
                <a16:creationId xmlns:a16="http://schemas.microsoft.com/office/drawing/2014/main" id="{91EB2164-8A08-2422-8239-18F76060BF2A}"/>
              </a:ext>
            </a:extLst>
          </p:cNvPr>
          <p:cNvSpPr txBox="1"/>
          <p:nvPr/>
        </p:nvSpPr>
        <p:spPr>
          <a:xfrm>
            <a:off x="1025799" y="3102810"/>
            <a:ext cx="2724626" cy="17389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solidFill>
                  <a:schemeClr val="bg1"/>
                </a:solidFill>
              </a:rPr>
              <a:t>$14.6 M</a:t>
            </a:r>
          </a:p>
          <a:p>
            <a:pPr algn="ctr"/>
            <a:endParaRPr lang="en-US" sz="1100" b="1">
              <a:solidFill>
                <a:schemeClr val="bg1"/>
              </a:solidFill>
            </a:endParaRPr>
          </a:p>
          <a:p>
            <a:pPr algn="ctr"/>
            <a:r>
              <a:rPr lang="en-US" sz="2400">
                <a:solidFill>
                  <a:schemeClr val="bg1"/>
                </a:solidFill>
              </a:rPr>
              <a:t>Net Sales</a:t>
            </a:r>
          </a:p>
          <a:p>
            <a:pPr algn="ctr"/>
            <a:r>
              <a:rPr lang="en-US" sz="2400">
                <a:solidFill>
                  <a:schemeClr val="bg1"/>
                </a:solidFill>
              </a:rPr>
              <a:t>FY2026</a:t>
            </a:r>
          </a:p>
        </p:txBody>
      </p:sp>
      <p:graphicFrame>
        <p:nvGraphicFramePr>
          <p:cNvPr id="1522" name="Diagram 1521">
            <a:extLst>
              <a:ext uri="{FF2B5EF4-FFF2-40B4-BE49-F238E27FC236}">
                <a16:creationId xmlns:a16="http://schemas.microsoft.com/office/drawing/2014/main" id="{406A6066-44C3-69EE-9F02-9C8FC9728306}"/>
              </a:ext>
            </a:extLst>
          </p:cNvPr>
          <p:cNvGraphicFramePr/>
          <p:nvPr/>
        </p:nvGraphicFramePr>
        <p:xfrm>
          <a:off x="5234074" y="80074"/>
          <a:ext cx="4572000" cy="3657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650" name="Diagram 1649">
            <a:extLst>
              <a:ext uri="{FF2B5EF4-FFF2-40B4-BE49-F238E27FC236}">
                <a16:creationId xmlns:a16="http://schemas.microsoft.com/office/drawing/2014/main" id="{77682C3C-6F9D-8D03-859E-411BC0909615}"/>
              </a:ext>
            </a:extLst>
          </p:cNvPr>
          <p:cNvGraphicFramePr/>
          <p:nvPr/>
        </p:nvGraphicFramePr>
        <p:xfrm>
          <a:off x="5554869" y="1974104"/>
          <a:ext cx="4572000" cy="3657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711" name="Diagram 1710">
            <a:extLst>
              <a:ext uri="{FF2B5EF4-FFF2-40B4-BE49-F238E27FC236}">
                <a16:creationId xmlns:a16="http://schemas.microsoft.com/office/drawing/2014/main" id="{1BB9BA84-6B0B-3392-B0AE-90618FEBA690}"/>
              </a:ext>
            </a:extLst>
          </p:cNvPr>
          <p:cNvGraphicFramePr/>
          <p:nvPr/>
        </p:nvGraphicFramePr>
        <p:xfrm>
          <a:off x="5234074" y="3801737"/>
          <a:ext cx="4572000" cy="36576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833" name="TextBox 1832">
            <a:extLst>
              <a:ext uri="{FF2B5EF4-FFF2-40B4-BE49-F238E27FC236}">
                <a16:creationId xmlns:a16="http://schemas.microsoft.com/office/drawing/2014/main" id="{762E84B1-7CCD-CEF1-A659-88E505F9BE5F}"/>
              </a:ext>
            </a:extLst>
          </p:cNvPr>
          <p:cNvSpPr txBox="1"/>
          <p:nvPr/>
        </p:nvSpPr>
        <p:spPr>
          <a:xfrm>
            <a:off x="6273006" y="2976276"/>
            <a:ext cx="26407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56082"/>
                </a:solidFill>
              </a:rPr>
              <a:t>Flagship Product</a:t>
            </a:r>
          </a:p>
        </p:txBody>
      </p:sp>
      <p:sp>
        <p:nvSpPr>
          <p:cNvPr id="4" name="TextBox 3">
            <a:extLst>
              <a:ext uri="{FF2B5EF4-FFF2-40B4-BE49-F238E27FC236}">
                <a16:creationId xmlns:a16="http://schemas.microsoft.com/office/drawing/2014/main" id="{9B1D5416-992B-01CC-4AC0-3FA8DB0CB466}"/>
              </a:ext>
            </a:extLst>
          </p:cNvPr>
          <p:cNvSpPr txBox="1"/>
          <p:nvPr/>
        </p:nvSpPr>
        <p:spPr>
          <a:xfrm>
            <a:off x="6476009" y="6446511"/>
            <a:ext cx="6099242" cy="369332"/>
          </a:xfrm>
          <a:prstGeom prst="rect">
            <a:avLst/>
          </a:prstGeom>
          <a:noFill/>
        </p:spPr>
        <p:txBody>
          <a:bodyPr wrap="square">
            <a:spAutoFit/>
          </a:bodyPr>
          <a:lstStyle/>
          <a:p>
            <a:r>
              <a:rPr lang="en-US"/>
              <a:t>Amounts shown based on FY2026 Pro-forma projections</a:t>
            </a:r>
          </a:p>
        </p:txBody>
      </p:sp>
    </p:spTree>
    <p:extLst>
      <p:ext uri="{BB962C8B-B14F-4D97-AF65-F5344CB8AC3E}">
        <p14:creationId xmlns:p14="http://schemas.microsoft.com/office/powerpoint/2010/main" val="266950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58E01-0576-123E-C86F-5E528274D43C}"/>
              </a:ext>
            </a:extLst>
          </p:cNvPr>
          <p:cNvSpPr>
            <a:spLocks noGrp="1"/>
          </p:cNvSpPr>
          <p:nvPr>
            <p:ph type="title"/>
          </p:nvPr>
        </p:nvSpPr>
        <p:spPr>
          <a:xfrm>
            <a:off x="572493" y="238539"/>
            <a:ext cx="11018520" cy="1434415"/>
          </a:xfrm>
        </p:spPr>
        <p:txBody>
          <a:bodyPr anchor="b">
            <a:normAutofit/>
          </a:bodyPr>
          <a:lstStyle/>
          <a:p>
            <a:r>
              <a:rPr lang="en-US" sz="5400"/>
              <a:t>Market Opportunity</a:t>
            </a:r>
          </a:p>
        </p:txBody>
      </p:sp>
      <p:sp>
        <p:nvSpPr>
          <p:cNvPr id="4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CE0CC6-051C-95D8-45DB-E528C8432A69}"/>
              </a:ext>
            </a:extLst>
          </p:cNvPr>
          <p:cNvSpPr>
            <a:spLocks noGrp="1"/>
          </p:cNvSpPr>
          <p:nvPr>
            <p:ph idx="1"/>
          </p:nvPr>
        </p:nvSpPr>
        <p:spPr>
          <a:xfrm>
            <a:off x="572493" y="2071316"/>
            <a:ext cx="6713552" cy="4119172"/>
          </a:xfrm>
        </p:spPr>
        <p:txBody>
          <a:bodyPr vert="horz" lIns="91440" tIns="45720" rIns="91440" bIns="45720" rtlCol="0" anchor="t">
            <a:normAutofit lnSpcReduction="10000"/>
          </a:bodyPr>
          <a:lstStyle/>
          <a:p>
            <a:pPr marL="0" indent="0">
              <a:buNone/>
            </a:pPr>
            <a:r>
              <a:rPr lang="en-US" sz="1700" b="1">
                <a:ea typeface="+mn-lt"/>
                <a:cs typeface="+mn-lt"/>
              </a:rPr>
              <a:t>US Coffee Industry is $80 Billion annually </a:t>
            </a:r>
            <a:r>
              <a:rPr lang="en-US" sz="1700">
                <a:ea typeface="+mn-lt"/>
                <a:cs typeface="+mn-lt"/>
              </a:rPr>
              <a:t>[7]</a:t>
            </a:r>
          </a:p>
          <a:p>
            <a:pPr marL="0" indent="0">
              <a:buNone/>
            </a:pPr>
            <a:r>
              <a:rPr lang="en-US" sz="1700" b="1">
                <a:ea typeface="+mn-lt"/>
                <a:cs typeface="+mn-lt"/>
              </a:rPr>
              <a:t>Current Spending:</a:t>
            </a:r>
            <a:r>
              <a:rPr lang="en-US" sz="1700">
                <a:ea typeface="+mn-lt"/>
                <a:cs typeface="+mn-lt"/>
              </a:rPr>
              <a:t> A survey by </a:t>
            </a:r>
            <a:r>
              <a:rPr lang="en-US" sz="1700" err="1">
                <a:ea typeface="+mn-lt"/>
                <a:cs typeface="+mn-lt"/>
              </a:rPr>
              <a:t>Zerocater</a:t>
            </a:r>
            <a:r>
              <a:rPr lang="en-US" sz="1700">
                <a:ea typeface="+mn-lt"/>
                <a:cs typeface="+mn-lt"/>
              </a:rPr>
              <a:t> reveals that San Francisco Bay Area companies are spending an average of $14,813 per month on office snacks and beverages.  [8]</a:t>
            </a:r>
            <a:endParaRPr lang="en-US"/>
          </a:p>
          <a:p>
            <a:pPr marL="0" indent="0">
              <a:buNone/>
            </a:pPr>
            <a:r>
              <a:rPr lang="en-US" sz="1700" b="1">
                <a:ea typeface="+mn-lt"/>
                <a:cs typeface="+mn-lt"/>
              </a:rPr>
              <a:t>Willingness to Spend:</a:t>
            </a:r>
            <a:r>
              <a:rPr lang="en-US" sz="1700">
                <a:ea typeface="+mn-lt"/>
                <a:cs typeface="+mn-lt"/>
              </a:rPr>
              <a:t> 33% of companies surveyed are willing to spend more than their current budget on refreshments. [8]</a:t>
            </a:r>
          </a:p>
          <a:p>
            <a:pPr marL="0" indent="0">
              <a:buNone/>
            </a:pPr>
            <a:r>
              <a:rPr lang="en-US" sz="1700" b="1">
                <a:ea typeface="+mn-lt"/>
                <a:cs typeface="+mn-lt"/>
              </a:rPr>
              <a:t>Popular Choices: </a:t>
            </a:r>
            <a:r>
              <a:rPr lang="en-US" sz="1700">
                <a:ea typeface="+mn-lt"/>
                <a:cs typeface="+mn-lt"/>
              </a:rPr>
              <a:t>94% of companies provide coffee and tea to keep their teams caffeinated, with 37% offering nitro cold brew coffee.</a:t>
            </a:r>
          </a:p>
          <a:p>
            <a:pPr marL="0" indent="0">
              <a:buNone/>
            </a:pPr>
            <a:r>
              <a:rPr lang="en-US" sz="1700" b="1">
                <a:ea typeface="+mn-lt"/>
                <a:cs typeface="+mn-lt"/>
              </a:rPr>
              <a:t>Potential Market Size:</a:t>
            </a:r>
            <a:r>
              <a:rPr lang="en-US" sz="1700">
                <a:ea typeface="+mn-lt"/>
                <a:cs typeface="+mn-lt"/>
              </a:rPr>
              <a:t> </a:t>
            </a:r>
          </a:p>
          <a:p>
            <a:pPr lvl="1">
              <a:buFont typeface="Courier New" panose="020B0604020202020204" pitchFamily="34" charset="0"/>
              <a:buChar char="o"/>
            </a:pPr>
            <a:r>
              <a:rPr lang="en-US" sz="1700">
                <a:ea typeface="+mn-lt"/>
                <a:cs typeface="+mn-lt"/>
              </a:rPr>
              <a:t>Large Corporations: Hundreds of Fortune 500 companies in the US. </a:t>
            </a:r>
          </a:p>
          <a:p>
            <a:pPr lvl="1">
              <a:buFont typeface="Courier New" panose="020B0604020202020204" pitchFamily="34" charset="0"/>
              <a:buChar char="o"/>
            </a:pPr>
            <a:r>
              <a:rPr lang="en-US" sz="1700">
                <a:ea typeface="+mn-lt"/>
                <a:cs typeface="+mn-lt"/>
              </a:rPr>
              <a:t>Mid-sized to Large Enterprises: Thousands across various industries. </a:t>
            </a:r>
          </a:p>
          <a:p>
            <a:pPr lvl="1">
              <a:buFont typeface="Courier New" panose="020B0604020202020204" pitchFamily="34" charset="0"/>
              <a:buChar char="o"/>
            </a:pPr>
            <a:r>
              <a:rPr lang="en-US" sz="1700">
                <a:ea typeface="+mn-lt"/>
                <a:cs typeface="+mn-lt"/>
              </a:rPr>
              <a:t>Startups and High-Growth Companies: Numerous, with varying budgets.</a:t>
            </a:r>
            <a:endParaRPr lang="en-US" sz="1700"/>
          </a:p>
        </p:txBody>
      </p:sp>
      <p:pic>
        <p:nvPicPr>
          <p:cNvPr id="35" name="Picture 34" descr="Cups of coffee">
            <a:extLst>
              <a:ext uri="{FF2B5EF4-FFF2-40B4-BE49-F238E27FC236}">
                <a16:creationId xmlns:a16="http://schemas.microsoft.com/office/drawing/2014/main" id="{0141F67C-F7F4-F20A-C3A0-28BF2ED75231}"/>
              </a:ext>
            </a:extLst>
          </p:cNvPr>
          <p:cNvPicPr>
            <a:picLocks noChangeAspect="1"/>
          </p:cNvPicPr>
          <p:nvPr/>
        </p:nvPicPr>
        <p:blipFill rotWithShape="1">
          <a:blip r:embed="rId2"/>
          <a:srcRect l="13175" r="22609" b="2"/>
          <a:stretch/>
        </p:blipFill>
        <p:spPr>
          <a:xfrm>
            <a:off x="7675658" y="2093976"/>
            <a:ext cx="3941064" cy="4096512"/>
          </a:xfrm>
          <a:prstGeom prst="rect">
            <a:avLst/>
          </a:prstGeom>
        </p:spPr>
      </p:pic>
    </p:spTree>
    <p:extLst>
      <p:ext uri="{BB962C8B-B14F-4D97-AF65-F5344CB8AC3E}">
        <p14:creationId xmlns:p14="http://schemas.microsoft.com/office/powerpoint/2010/main" val="4150415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82148-319F-EF76-8EFF-2E33E62F8103}"/>
              </a:ext>
            </a:extLst>
          </p:cNvPr>
          <p:cNvSpPr>
            <a:spLocks noGrp="1"/>
          </p:cNvSpPr>
          <p:nvPr>
            <p:ph type="title"/>
          </p:nvPr>
        </p:nvSpPr>
        <p:spPr>
          <a:xfrm>
            <a:off x="596571" y="453070"/>
            <a:ext cx="10044023" cy="877729"/>
          </a:xfrm>
        </p:spPr>
        <p:txBody>
          <a:bodyPr anchor="ctr">
            <a:normAutofit/>
          </a:bodyPr>
          <a:lstStyle/>
          <a:p>
            <a:r>
              <a:rPr lang="en-US" sz="4000">
                <a:solidFill>
                  <a:srgbClr val="FFFFFF"/>
                </a:solidFill>
                <a:ea typeface="+mj-lt"/>
                <a:cs typeface="+mj-lt"/>
              </a:rPr>
              <a:t>Customer and Target Market</a:t>
            </a:r>
            <a:endParaRPr lang="en-US">
              <a:ea typeface="+mj-lt"/>
              <a:cs typeface="+mj-lt"/>
            </a:endParaRPr>
          </a:p>
        </p:txBody>
      </p:sp>
      <p:sp>
        <p:nvSpPr>
          <p:cNvPr id="3" name="Content Placeholder 2">
            <a:extLst>
              <a:ext uri="{FF2B5EF4-FFF2-40B4-BE49-F238E27FC236}">
                <a16:creationId xmlns:a16="http://schemas.microsoft.com/office/drawing/2014/main" id="{5FD35830-4CA6-BD5C-411A-8CEFB3532C0F}"/>
              </a:ext>
            </a:extLst>
          </p:cNvPr>
          <p:cNvSpPr>
            <a:spLocks/>
          </p:cNvSpPr>
          <p:nvPr/>
        </p:nvSpPr>
        <p:spPr>
          <a:xfrm>
            <a:off x="594361" y="2112579"/>
            <a:ext cx="10579852" cy="4192805"/>
          </a:xfrm>
          <a:prstGeom prst="rect">
            <a:avLst/>
          </a:prstGeom>
        </p:spPr>
        <p:txBody>
          <a:bodyPr lIns="91440" tIns="45720" rIns="91440" bIns="45720" anchor="t"/>
          <a:lstStyle/>
          <a:p>
            <a:pPr defTabSz="877824">
              <a:spcAft>
                <a:spcPts val="600"/>
              </a:spcAft>
            </a:pPr>
            <a:endParaRPr lang="en-US"/>
          </a:p>
        </p:txBody>
      </p:sp>
      <p:sp>
        <p:nvSpPr>
          <p:cNvPr id="6" name="Content Placeholder 2">
            <a:extLst>
              <a:ext uri="{FF2B5EF4-FFF2-40B4-BE49-F238E27FC236}">
                <a16:creationId xmlns:a16="http://schemas.microsoft.com/office/drawing/2014/main" id="{6ACDD213-615C-4893-84D2-3185A0B5185D}"/>
              </a:ext>
            </a:extLst>
          </p:cNvPr>
          <p:cNvSpPr>
            <a:spLocks noGrp="1"/>
          </p:cNvSpPr>
          <p:nvPr>
            <p:ph idx="1"/>
          </p:nvPr>
        </p:nvSpPr>
        <p:spPr>
          <a:xfrm>
            <a:off x="1156263" y="2129671"/>
            <a:ext cx="5528831" cy="3970420"/>
          </a:xfrm>
        </p:spPr>
        <p:txBody>
          <a:bodyPr vert="horz" lIns="91440" tIns="45720" rIns="91440" bIns="45720" rtlCol="0" anchor="t">
            <a:normAutofit fontScale="85000" lnSpcReduction="10000"/>
          </a:bodyPr>
          <a:lstStyle/>
          <a:p>
            <a:pPr marL="0" indent="0">
              <a:buNone/>
            </a:pPr>
            <a:r>
              <a:rPr lang="en-US" b="1">
                <a:ea typeface="+mn-lt"/>
                <a:cs typeface="+mn-lt"/>
              </a:rPr>
              <a:t>Primary Customer Profile</a:t>
            </a:r>
            <a:endParaRPr lang="en-US" b="1">
              <a:latin typeface="Segoe UI"/>
              <a:cs typeface="Segoe UI"/>
            </a:endParaRPr>
          </a:p>
          <a:p>
            <a:pPr marL="0" indent="0">
              <a:buNone/>
            </a:pPr>
            <a:r>
              <a:rPr lang="en-US">
                <a:latin typeface="Aptos"/>
                <a:ea typeface="+mn-lt"/>
                <a:cs typeface="Arial"/>
              </a:rPr>
              <a:t>Businesses</a:t>
            </a:r>
            <a:r>
              <a:rPr lang="en-US">
                <a:ea typeface="+mn-lt"/>
                <a:cs typeface="+mn-lt"/>
              </a:rPr>
              <a:t> with disposable revenue and a focus on employee satisfaction. </a:t>
            </a:r>
            <a:endParaRPr lang="en-US">
              <a:latin typeface="Arial"/>
              <a:ea typeface="+mn-lt"/>
              <a:cs typeface="Arial"/>
            </a:endParaRPr>
          </a:p>
          <a:p>
            <a:pPr marL="0" indent="0">
              <a:buNone/>
            </a:pPr>
            <a:r>
              <a:rPr lang="en-US">
                <a:ea typeface="+mn-lt"/>
                <a:cs typeface="+mn-lt"/>
              </a:rPr>
              <a:t>Decision makers: HR managers, office administrators, and business owners.</a:t>
            </a:r>
            <a:endParaRPr lang="en-US">
              <a:latin typeface="Arial"/>
              <a:cs typeface="Arial"/>
            </a:endParaRPr>
          </a:p>
          <a:p>
            <a:pPr marL="0" indent="0">
              <a:buNone/>
            </a:pPr>
            <a:endParaRPr lang="en-US">
              <a:ea typeface="+mn-lt"/>
              <a:cs typeface="+mn-lt"/>
            </a:endParaRPr>
          </a:p>
          <a:p>
            <a:pPr marL="0" indent="0">
              <a:buNone/>
            </a:pPr>
            <a:r>
              <a:rPr lang="en-US" b="1">
                <a:ea typeface="+mn-lt"/>
                <a:cs typeface="+mn-lt"/>
              </a:rPr>
              <a:t>Target Market Composition</a:t>
            </a:r>
          </a:p>
          <a:p>
            <a:pPr marL="0" indent="0">
              <a:buNone/>
            </a:pPr>
            <a:r>
              <a:rPr lang="en-US">
                <a:ea typeface="+mn-lt"/>
                <a:cs typeface="+mn-lt"/>
              </a:rPr>
              <a:t>Includes corporate offices, small enterprises, and businesses prioritizing employee well-being.</a:t>
            </a:r>
          </a:p>
          <a:p>
            <a:pPr marL="0" indent="0">
              <a:buNone/>
            </a:pPr>
            <a:endParaRPr lang="en-US" sz="2000">
              <a:ea typeface="+mn-lt"/>
              <a:cs typeface="+mn-lt"/>
            </a:endParaRPr>
          </a:p>
        </p:txBody>
      </p:sp>
      <p:pic>
        <p:nvPicPr>
          <p:cNvPr id="12" name="Picture 11" descr="A group of people in a meeting&#10;&#10;Description automatically generated">
            <a:extLst>
              <a:ext uri="{FF2B5EF4-FFF2-40B4-BE49-F238E27FC236}">
                <a16:creationId xmlns:a16="http://schemas.microsoft.com/office/drawing/2014/main" id="{F8C0FE17-0736-8A1B-F5E4-3178D1682A52}"/>
              </a:ext>
            </a:extLst>
          </p:cNvPr>
          <p:cNvPicPr>
            <a:picLocks noChangeAspect="1"/>
          </p:cNvPicPr>
          <p:nvPr/>
        </p:nvPicPr>
        <p:blipFill>
          <a:blip r:embed="rId3"/>
          <a:stretch>
            <a:fillRect/>
          </a:stretch>
        </p:blipFill>
        <p:spPr>
          <a:xfrm>
            <a:off x="7065849" y="1750362"/>
            <a:ext cx="4732754" cy="4723574"/>
          </a:xfrm>
          <a:prstGeom prst="rect">
            <a:avLst/>
          </a:prstGeom>
        </p:spPr>
      </p:pic>
    </p:spTree>
    <p:extLst>
      <p:ext uri="{BB962C8B-B14F-4D97-AF65-F5344CB8AC3E}">
        <p14:creationId xmlns:p14="http://schemas.microsoft.com/office/powerpoint/2010/main" val="2440471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82148-319F-EF76-8EFF-2E33E62F8103}"/>
              </a:ext>
            </a:extLst>
          </p:cNvPr>
          <p:cNvSpPr>
            <a:spLocks noGrp="1"/>
          </p:cNvSpPr>
          <p:nvPr>
            <p:ph type="title"/>
          </p:nvPr>
        </p:nvSpPr>
        <p:spPr>
          <a:xfrm>
            <a:off x="596571" y="453070"/>
            <a:ext cx="10044023" cy="877729"/>
          </a:xfrm>
        </p:spPr>
        <p:txBody>
          <a:bodyPr anchor="ctr">
            <a:normAutofit/>
          </a:bodyPr>
          <a:lstStyle/>
          <a:p>
            <a:r>
              <a:rPr lang="en-US" sz="4000">
                <a:solidFill>
                  <a:srgbClr val="FFFFFF"/>
                </a:solidFill>
                <a:ea typeface="+mj-lt"/>
                <a:cs typeface="+mj-lt"/>
              </a:rPr>
              <a:t>Customer Interview Summary</a:t>
            </a:r>
            <a:endParaRPr lang="en-US"/>
          </a:p>
        </p:txBody>
      </p:sp>
      <p:sp>
        <p:nvSpPr>
          <p:cNvPr id="3" name="Content Placeholder 2">
            <a:extLst>
              <a:ext uri="{FF2B5EF4-FFF2-40B4-BE49-F238E27FC236}">
                <a16:creationId xmlns:a16="http://schemas.microsoft.com/office/drawing/2014/main" id="{5FD35830-4CA6-BD5C-411A-8CEFB3532C0F}"/>
              </a:ext>
            </a:extLst>
          </p:cNvPr>
          <p:cNvSpPr>
            <a:spLocks/>
          </p:cNvSpPr>
          <p:nvPr/>
        </p:nvSpPr>
        <p:spPr>
          <a:xfrm>
            <a:off x="594361" y="2112579"/>
            <a:ext cx="10579852" cy="4192805"/>
          </a:xfrm>
          <a:prstGeom prst="rect">
            <a:avLst/>
          </a:prstGeom>
        </p:spPr>
        <p:txBody>
          <a:bodyPr lIns="91440" tIns="45720" rIns="91440" bIns="45720" anchor="t"/>
          <a:lstStyle/>
          <a:p>
            <a:pPr defTabSz="877824">
              <a:spcAft>
                <a:spcPts val="600"/>
              </a:spcAft>
            </a:pPr>
            <a:endParaRPr lang="en-US"/>
          </a:p>
        </p:txBody>
      </p:sp>
      <p:pic>
        <p:nvPicPr>
          <p:cNvPr id="7" name="Picture 6">
            <a:extLst>
              <a:ext uri="{FF2B5EF4-FFF2-40B4-BE49-F238E27FC236}">
                <a16:creationId xmlns:a16="http://schemas.microsoft.com/office/drawing/2014/main" id="{4A72FB3C-7DC8-90CB-1B21-E4EE8D2884E1}"/>
              </a:ext>
            </a:extLst>
          </p:cNvPr>
          <p:cNvPicPr>
            <a:picLocks noChangeAspect="1"/>
          </p:cNvPicPr>
          <p:nvPr/>
        </p:nvPicPr>
        <p:blipFill rotWithShape="1">
          <a:blip r:embed="rId3"/>
          <a:srcRect l="2437" t="3507" r="2557" b="3224"/>
          <a:stretch/>
        </p:blipFill>
        <p:spPr>
          <a:xfrm>
            <a:off x="7230763" y="3043242"/>
            <a:ext cx="2374434" cy="2062640"/>
          </a:xfrm>
          <a:prstGeom prst="rect">
            <a:avLst/>
          </a:prstGeom>
        </p:spPr>
      </p:pic>
      <p:pic>
        <p:nvPicPr>
          <p:cNvPr id="8" name="Picture 7">
            <a:extLst>
              <a:ext uri="{FF2B5EF4-FFF2-40B4-BE49-F238E27FC236}">
                <a16:creationId xmlns:a16="http://schemas.microsoft.com/office/drawing/2014/main" id="{7E7D4CEB-5955-70F9-4E98-B91781D1C02D}"/>
              </a:ext>
            </a:extLst>
          </p:cNvPr>
          <p:cNvPicPr>
            <a:picLocks noChangeAspect="1"/>
          </p:cNvPicPr>
          <p:nvPr/>
        </p:nvPicPr>
        <p:blipFill rotWithShape="1">
          <a:blip r:embed="rId4"/>
          <a:srcRect l="3562" t="3535" r="2487" b="3585"/>
          <a:stretch/>
        </p:blipFill>
        <p:spPr>
          <a:xfrm>
            <a:off x="9605197" y="4141973"/>
            <a:ext cx="2374435" cy="2268906"/>
          </a:xfrm>
          <a:prstGeom prst="rect">
            <a:avLst/>
          </a:prstGeom>
        </p:spPr>
      </p:pic>
      <p:graphicFrame>
        <p:nvGraphicFramePr>
          <p:cNvPr id="5" name="Chart 4">
            <a:extLst>
              <a:ext uri="{FF2B5EF4-FFF2-40B4-BE49-F238E27FC236}">
                <a16:creationId xmlns:a16="http://schemas.microsoft.com/office/drawing/2014/main" id="{3E3B0A79-8DA5-659A-E9DE-2D6EF0BE9713}"/>
              </a:ext>
            </a:extLst>
          </p:cNvPr>
          <p:cNvGraphicFramePr>
            <a:graphicFrameLocks/>
          </p:cNvGraphicFramePr>
          <p:nvPr>
            <p:extLst>
              <p:ext uri="{D42A27DB-BD31-4B8C-83A1-F6EECF244321}">
                <p14:modId xmlns:p14="http://schemas.microsoft.com/office/powerpoint/2010/main" val="461207793"/>
              </p:ext>
            </p:extLst>
          </p:nvPr>
        </p:nvGraphicFramePr>
        <p:xfrm>
          <a:off x="9203041" y="1866932"/>
          <a:ext cx="2713759" cy="2062640"/>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40624C20-37BB-5C5B-28C0-1F9EAA843042}"/>
              </a:ext>
            </a:extLst>
          </p:cNvPr>
          <p:cNvSpPr txBox="1"/>
          <p:nvPr/>
        </p:nvSpPr>
        <p:spPr>
          <a:xfrm>
            <a:off x="275200" y="1821602"/>
            <a:ext cx="6955562" cy="4524315"/>
          </a:xfrm>
          <a:prstGeom prst="rect">
            <a:avLst/>
          </a:prstGeom>
          <a:noFill/>
        </p:spPr>
        <p:txBody>
          <a:bodyPr wrap="square" rtlCol="0">
            <a:spAutoFit/>
          </a:bodyPr>
          <a:lstStyle/>
          <a:p>
            <a:r>
              <a:rPr lang="en-US" b="0" i="0">
                <a:solidFill>
                  <a:srgbClr val="000000"/>
                </a:solidFill>
                <a:effectLst/>
                <a:highlight>
                  <a:srgbClr val="FFFFFF"/>
                </a:highlight>
                <a:latin typeface="+mj-lt"/>
              </a:rPr>
              <a:t>The questions we posed in the customer discovery interviews were aimed at gauging demand and validating the value proposition for our app-enabled on-demand coffee machine. In particular, understanding the customer's employee base, office hours, on-site staffing percentages, existing refreshments, and coffee budgets provided critical data to size the market opportunity and model potential revenue. </a:t>
            </a:r>
          </a:p>
          <a:p>
            <a:endParaRPr lang="en-US">
              <a:solidFill>
                <a:srgbClr val="000000"/>
              </a:solidFill>
              <a:highlight>
                <a:srgbClr val="FFFFFF"/>
              </a:highlight>
              <a:latin typeface="+mj-lt"/>
            </a:endParaRPr>
          </a:p>
          <a:p>
            <a:r>
              <a:rPr lang="en-US" b="1">
                <a:solidFill>
                  <a:srgbClr val="000000"/>
                </a:solidFill>
                <a:highlight>
                  <a:srgbClr val="FFFFFF"/>
                </a:highlight>
                <a:latin typeface="+mj-lt"/>
              </a:rPr>
              <a:t>Key Findings:</a:t>
            </a:r>
          </a:p>
          <a:p>
            <a:pPr marL="285750" indent="-285750">
              <a:buFont typeface="Arial" panose="020B0604020202020204" pitchFamily="34" charset="0"/>
              <a:buChar char="•"/>
            </a:pPr>
            <a:r>
              <a:rPr lang="en-US" b="0" i="0" u="none" strike="noStrike">
                <a:solidFill>
                  <a:srgbClr val="000000"/>
                </a:solidFill>
                <a:effectLst/>
                <a:highlight>
                  <a:srgbClr val="FFFFFF"/>
                </a:highlight>
                <a:latin typeface="+mj-lt"/>
              </a:rPr>
              <a:t>Most interviewees expressed a strong interest in the concept of a self-service coffee machine that brews high-quality coffee.</a:t>
            </a:r>
          </a:p>
          <a:p>
            <a:pPr marL="285750" indent="-285750">
              <a:buFont typeface="Arial" panose="020B0604020202020204" pitchFamily="34" charset="0"/>
              <a:buChar char="•"/>
            </a:pPr>
            <a:r>
              <a:rPr lang="en-US" b="0" i="0" u="none" strike="noStrike">
                <a:solidFill>
                  <a:srgbClr val="000000"/>
                </a:solidFill>
                <a:effectLst/>
                <a:highlight>
                  <a:srgbClr val="FFFFFF"/>
                </a:highlight>
                <a:latin typeface="+mj-lt"/>
              </a:rPr>
              <a:t>The allocated budget for snacks and refreshments varies depending on the company size and preferences, ranging from $500 to $5000 per month.</a:t>
            </a:r>
            <a:r>
              <a:rPr lang="en-US" b="0" i="0">
                <a:solidFill>
                  <a:srgbClr val="000000"/>
                </a:solidFill>
                <a:effectLst/>
                <a:highlight>
                  <a:srgbClr val="FFFFFF"/>
                </a:highlight>
                <a:latin typeface="+mj-lt"/>
              </a:rPr>
              <a:t>  </a:t>
            </a:r>
          </a:p>
          <a:p>
            <a:pPr marL="285750" indent="-285750">
              <a:buFont typeface="Arial" panose="020B0604020202020204" pitchFamily="34" charset="0"/>
              <a:buChar char="•"/>
            </a:pPr>
            <a:r>
              <a:rPr lang="en-US" b="0" i="0" u="none" strike="noStrike">
                <a:solidFill>
                  <a:srgbClr val="000000"/>
                </a:solidFill>
                <a:effectLst/>
                <a:highlight>
                  <a:srgbClr val="FFFFFF"/>
                </a:highlight>
                <a:latin typeface="+mj-lt"/>
              </a:rPr>
              <a:t>The integration of technology, such as a mobile app for ordering and scheduling coffee, aligns with modern consumer preferences and enhances the overall user experience.</a:t>
            </a:r>
            <a:r>
              <a:rPr lang="en-US" b="0" i="0">
                <a:solidFill>
                  <a:srgbClr val="000000"/>
                </a:solidFill>
                <a:effectLst/>
                <a:highlight>
                  <a:srgbClr val="FFFFFF"/>
                </a:highlight>
                <a:latin typeface="+mj-lt"/>
              </a:rPr>
              <a:t> </a:t>
            </a:r>
            <a:endParaRPr lang="en-US">
              <a:latin typeface="+mj-lt"/>
            </a:endParaRPr>
          </a:p>
        </p:txBody>
      </p:sp>
    </p:spTree>
    <p:extLst>
      <p:ext uri="{BB962C8B-B14F-4D97-AF65-F5344CB8AC3E}">
        <p14:creationId xmlns:p14="http://schemas.microsoft.com/office/powerpoint/2010/main" val="3988196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A1431E3B-3851-54CE-04B7-C1FBC20693D7}"/>
              </a:ext>
            </a:extLst>
          </p:cNvPr>
          <p:cNvSpPr>
            <a:spLocks noGrp="1"/>
          </p:cNvSpPr>
          <p:nvPr>
            <p:ph type="title"/>
          </p:nvPr>
        </p:nvSpPr>
        <p:spPr>
          <a:xfrm>
            <a:off x="640080" y="329184"/>
            <a:ext cx="6894576" cy="1783080"/>
          </a:xfrm>
        </p:spPr>
        <p:txBody>
          <a:bodyPr anchor="b">
            <a:normAutofit/>
          </a:bodyPr>
          <a:lstStyle/>
          <a:p>
            <a:r>
              <a:rPr lang="en-US" sz="6100">
                <a:ea typeface="+mj-lt"/>
                <a:cs typeface="+mj-lt"/>
              </a:rPr>
              <a:t>Competitive Analysis</a:t>
            </a:r>
            <a:br>
              <a:rPr lang="en-US" sz="6100">
                <a:ea typeface="+mj-lt"/>
                <a:cs typeface="+mj-lt"/>
              </a:rPr>
            </a:br>
            <a:r>
              <a:rPr lang="en-US" sz="6100">
                <a:ea typeface="+mj-lt"/>
                <a:cs typeface="+mj-lt"/>
              </a:rPr>
              <a:t>Vending Machines</a:t>
            </a:r>
            <a:endParaRPr lang="en-US" sz="6100"/>
          </a:p>
        </p:txBody>
      </p:sp>
      <p:sp>
        <p:nvSpPr>
          <p:cNvPr id="2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pic>
        <p:nvPicPr>
          <p:cNvPr id="3" name="Picture 2" descr="Image of Costa Coffee's Smart Café.  The 1.2 Hot &amp; Ice version, and the 1.0 Hot version.">
            <a:extLst>
              <a:ext uri="{FF2B5EF4-FFF2-40B4-BE49-F238E27FC236}">
                <a16:creationId xmlns:a16="http://schemas.microsoft.com/office/drawing/2014/main" id="{DB4F84EB-076C-1172-5FAC-EA92DB0C0D3F}"/>
              </a:ext>
            </a:extLst>
          </p:cNvPr>
          <p:cNvPicPr>
            <a:picLocks noChangeAspect="1"/>
          </p:cNvPicPr>
          <p:nvPr/>
        </p:nvPicPr>
        <p:blipFill rotWithShape="1">
          <a:blip r:embed="rId2"/>
          <a:srcRect l="12577" r="16713" b="2"/>
          <a:stretch/>
        </p:blipFill>
        <p:spPr>
          <a:xfrm>
            <a:off x="7675658" y="2093976"/>
            <a:ext cx="3941064" cy="4096512"/>
          </a:xfrm>
          <a:prstGeom prst="rect">
            <a:avLst/>
          </a:prstGeom>
        </p:spPr>
      </p:pic>
      <p:sp>
        <p:nvSpPr>
          <p:cNvPr id="6" name="Content Placeholder 2">
            <a:extLst>
              <a:ext uri="{FF2B5EF4-FFF2-40B4-BE49-F238E27FC236}">
                <a16:creationId xmlns:a16="http://schemas.microsoft.com/office/drawing/2014/main" id="{A118A149-0809-7C7C-DFAB-498D63A20533}"/>
              </a:ext>
            </a:extLst>
          </p:cNvPr>
          <p:cNvSpPr txBox="1">
            <a:spLocks/>
          </p:cNvSpPr>
          <p:nvPr/>
        </p:nvSpPr>
        <p:spPr>
          <a:xfrm>
            <a:off x="640080" y="2686151"/>
            <a:ext cx="671355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ea typeface="+mn-lt"/>
                <a:cs typeface="+mn-lt"/>
              </a:rPr>
              <a:t>Costa Coffee Smart Café</a:t>
            </a:r>
          </a:p>
          <a:p>
            <a:pPr marL="0" indent="0">
              <a:buNone/>
            </a:pPr>
            <a:r>
              <a:rPr lang="en-US" sz="2200">
                <a:ea typeface="+mn-lt"/>
                <a:cs typeface="+mn-lt"/>
              </a:rPr>
              <a:t>Offers an autonomous coffee solution with barista-quality drinks prepared touchless within a compact box. Costa is owned by Coca-Cola Co. [9]</a:t>
            </a:r>
          </a:p>
          <a:p>
            <a:pPr marL="0" indent="0">
              <a:buNone/>
            </a:pPr>
            <a:endParaRPr lang="en-US" sz="2200">
              <a:ea typeface="+mn-lt"/>
              <a:cs typeface="+mn-lt"/>
            </a:endParaRPr>
          </a:p>
          <a:p>
            <a:r>
              <a:rPr lang="en-US" sz="2200">
                <a:ea typeface="+mn-lt"/>
                <a:cs typeface="+mn-lt"/>
              </a:rPr>
              <a:t>200 drink combinations, served in 90 seconds</a:t>
            </a:r>
          </a:p>
          <a:p>
            <a:r>
              <a:rPr lang="en-US" sz="2200">
                <a:ea typeface="+mn-lt"/>
                <a:cs typeface="+mn-lt"/>
              </a:rPr>
              <a:t>14,600 Smart Café’s in 14 markets</a:t>
            </a:r>
          </a:p>
          <a:p>
            <a:r>
              <a:rPr lang="en-US" sz="2200">
                <a:ea typeface="+mn-lt"/>
                <a:cs typeface="+mn-lt"/>
              </a:rPr>
              <a:t>Costa sells $13 Million of coffee per day </a:t>
            </a:r>
          </a:p>
        </p:txBody>
      </p:sp>
    </p:spTree>
    <p:extLst>
      <p:ext uri="{BB962C8B-B14F-4D97-AF65-F5344CB8AC3E}">
        <p14:creationId xmlns:p14="http://schemas.microsoft.com/office/powerpoint/2010/main" val="111342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31E3B-3851-54CE-04B7-C1FBC20693D7}"/>
              </a:ext>
            </a:extLst>
          </p:cNvPr>
          <p:cNvSpPr>
            <a:spLocks noGrp="1"/>
          </p:cNvSpPr>
          <p:nvPr>
            <p:ph type="title"/>
          </p:nvPr>
        </p:nvSpPr>
        <p:spPr>
          <a:xfrm>
            <a:off x="640080" y="329184"/>
            <a:ext cx="6894576" cy="1783080"/>
          </a:xfrm>
        </p:spPr>
        <p:txBody>
          <a:bodyPr anchor="b">
            <a:normAutofit/>
          </a:bodyPr>
          <a:lstStyle/>
          <a:p>
            <a:r>
              <a:rPr lang="en-US" sz="6100">
                <a:ea typeface="+mj-lt"/>
                <a:cs typeface="+mj-lt"/>
              </a:rPr>
              <a:t>Competitive Analysis</a:t>
            </a:r>
            <a:br>
              <a:rPr lang="en-US" sz="6100">
                <a:ea typeface="+mj-lt"/>
                <a:cs typeface="+mj-lt"/>
              </a:rPr>
            </a:br>
            <a:r>
              <a:rPr lang="en-US" sz="6100">
                <a:ea typeface="+mj-lt"/>
                <a:cs typeface="+mj-lt"/>
              </a:rPr>
              <a:t>Espresso Machines</a:t>
            </a:r>
            <a:endParaRPr lang="en-US" sz="6100"/>
          </a:p>
        </p:txBody>
      </p:sp>
      <p:sp>
        <p:nvSpPr>
          <p:cNvPr id="2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F315B6B-4426-F461-58B9-9AEC623AC060}"/>
              </a:ext>
            </a:extLst>
          </p:cNvPr>
          <p:cNvSpPr>
            <a:spLocks noGrp="1"/>
          </p:cNvSpPr>
          <p:nvPr>
            <p:ph idx="1"/>
          </p:nvPr>
        </p:nvSpPr>
        <p:spPr>
          <a:xfrm>
            <a:off x="628173" y="2706624"/>
            <a:ext cx="7239857" cy="3829145"/>
          </a:xfrm>
        </p:spPr>
        <p:txBody>
          <a:bodyPr vert="horz" lIns="91440" tIns="45720" rIns="91440" bIns="45720" rtlCol="0" anchor="t">
            <a:normAutofit fontScale="85000" lnSpcReduction="10000"/>
          </a:bodyPr>
          <a:lstStyle/>
          <a:p>
            <a:pPr marL="0" indent="0">
              <a:lnSpc>
                <a:spcPct val="120000"/>
              </a:lnSpc>
              <a:buNone/>
            </a:pPr>
            <a:r>
              <a:rPr lang="en-US" sz="2000" b="1" err="1"/>
              <a:t>Artly</a:t>
            </a:r>
            <a:r>
              <a:rPr lang="en-US" sz="2000" b="1">
                <a:ea typeface="+mn-lt"/>
                <a:cs typeface="+mn-lt"/>
              </a:rPr>
              <a:t> Barista Bot</a:t>
            </a:r>
            <a:endParaRPr lang="en-US" sz="2000">
              <a:ea typeface="+mn-lt"/>
              <a:cs typeface="+mn-lt"/>
            </a:endParaRPr>
          </a:p>
          <a:p>
            <a:pPr marL="0" indent="0">
              <a:lnSpc>
                <a:spcPct val="120000"/>
              </a:lnSpc>
              <a:buNone/>
            </a:pPr>
            <a:r>
              <a:rPr lang="en-US" sz="1900" err="1">
                <a:ea typeface="+mn-lt"/>
                <a:cs typeface="+mn-lt"/>
              </a:rPr>
              <a:t>Artly</a:t>
            </a:r>
            <a:r>
              <a:rPr lang="en-US" sz="1900">
                <a:ea typeface="+mn-lt"/>
                <a:cs typeface="+mn-lt"/>
              </a:rPr>
              <a:t> uses artificial intelligence to control specialized robots and make coffees. Its focus to make coffees like a human, without sacrificing quality. It is mainly trained by some baristas, not constantly learned from the orders and comments from the customers. [10]</a:t>
            </a:r>
            <a:br>
              <a:rPr lang="en-US" sz="1900">
                <a:ea typeface="+mn-lt"/>
                <a:cs typeface="+mn-lt"/>
              </a:rPr>
            </a:br>
            <a:br>
              <a:rPr lang="en-US" sz="1600">
                <a:ea typeface="+mn-lt"/>
                <a:cs typeface="+mn-lt"/>
              </a:rPr>
            </a:br>
            <a:r>
              <a:rPr lang="en-US" sz="2200" b="1">
                <a:ea typeface="+mn-lt"/>
                <a:cs typeface="+mn-lt"/>
              </a:rPr>
              <a:t>Eagle One VIS</a:t>
            </a:r>
          </a:p>
          <a:p>
            <a:pPr marL="0" indent="0">
              <a:lnSpc>
                <a:spcPct val="120000"/>
              </a:lnSpc>
              <a:buNone/>
            </a:pPr>
            <a:r>
              <a:rPr lang="en-US" sz="1900">
                <a:ea typeface="+mn-lt"/>
                <a:cs typeface="+mn-lt"/>
              </a:rPr>
              <a:t>VIS is developed to digitally estimate the right dose in the cup using an algorithm calculation. [11] </a:t>
            </a:r>
          </a:p>
          <a:p>
            <a:pPr marL="342900" indent="-342900">
              <a:lnSpc>
                <a:spcPct val="120000"/>
              </a:lnSpc>
            </a:pPr>
            <a:r>
              <a:rPr lang="en-US" sz="1900">
                <a:ea typeface="+mn-lt"/>
                <a:cs typeface="+mn-lt"/>
              </a:rPr>
              <a:t>It is not sufficient to intelligently adapt to the different flavors of customers. </a:t>
            </a:r>
          </a:p>
          <a:p>
            <a:pPr marL="342900" indent="-342900">
              <a:lnSpc>
                <a:spcPct val="120000"/>
              </a:lnSpc>
            </a:pPr>
            <a:r>
              <a:rPr lang="en-US" sz="1900">
                <a:ea typeface="+mn-lt"/>
                <a:cs typeface="+mn-lt"/>
              </a:rPr>
              <a:t>The 2-group size costs $20500, and 3-group size costs $23500.</a:t>
            </a:r>
            <a:endParaRPr lang="en-US" sz="1900"/>
          </a:p>
        </p:txBody>
      </p:sp>
      <p:pic>
        <p:nvPicPr>
          <p:cNvPr id="9" name="Picture 8" descr="A machine on a table&#10;&#10;Description automatically generated">
            <a:extLst>
              <a:ext uri="{FF2B5EF4-FFF2-40B4-BE49-F238E27FC236}">
                <a16:creationId xmlns:a16="http://schemas.microsoft.com/office/drawing/2014/main" id="{0D12150B-B58D-CDAA-54AF-5CCD12995EFC}"/>
              </a:ext>
            </a:extLst>
          </p:cNvPr>
          <p:cNvPicPr>
            <a:picLocks noChangeAspect="1"/>
          </p:cNvPicPr>
          <p:nvPr/>
        </p:nvPicPr>
        <p:blipFill rotWithShape="1">
          <a:blip r:embed="rId2"/>
          <a:srcRect l="3428"/>
          <a:stretch/>
        </p:blipFill>
        <p:spPr>
          <a:xfrm>
            <a:off x="8156454" y="-7"/>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3" name="Picture 2" descr="A silver machine with three heads&#10;&#10;Description automatically generated">
            <a:extLst>
              <a:ext uri="{FF2B5EF4-FFF2-40B4-BE49-F238E27FC236}">
                <a16:creationId xmlns:a16="http://schemas.microsoft.com/office/drawing/2014/main" id="{3149B239-EF2D-3202-0704-0A0C470682A1}"/>
              </a:ext>
            </a:extLst>
          </p:cNvPr>
          <p:cNvPicPr>
            <a:picLocks noChangeAspect="1"/>
          </p:cNvPicPr>
          <p:nvPr/>
        </p:nvPicPr>
        <p:blipFill>
          <a:blip r:embed="rId3"/>
          <a:stretch>
            <a:fillRect/>
          </a:stretch>
        </p:blipFill>
        <p:spPr>
          <a:xfrm>
            <a:off x="8808244" y="4152900"/>
            <a:ext cx="3171824" cy="3171824"/>
          </a:xfrm>
          <a:prstGeom prst="rect">
            <a:avLst/>
          </a:prstGeom>
        </p:spPr>
      </p:pic>
    </p:spTree>
    <p:extLst>
      <p:ext uri="{BB962C8B-B14F-4D97-AF65-F5344CB8AC3E}">
        <p14:creationId xmlns:p14="http://schemas.microsoft.com/office/powerpoint/2010/main" val="1938742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789E4-6440-9D11-DA65-5FFDCE207152}"/>
              </a:ext>
            </a:extLst>
          </p:cNvPr>
          <p:cNvSpPr>
            <a:spLocks noGrp="1"/>
          </p:cNvSpPr>
          <p:nvPr>
            <p:ph type="title"/>
          </p:nvPr>
        </p:nvSpPr>
        <p:spPr>
          <a:xfrm>
            <a:off x="-546225" y="1711215"/>
            <a:ext cx="3115265" cy="2396359"/>
          </a:xfrm>
        </p:spPr>
        <p:txBody>
          <a:bodyPr vert="horz" lIns="91440" tIns="45720" rIns="91440" bIns="45720" rtlCol="0" anchor="b">
            <a:normAutofit/>
          </a:bodyPr>
          <a:lstStyle/>
          <a:p>
            <a:pPr algn="r"/>
            <a:r>
              <a:rPr lang="en-US" sz="4000" kern="1200">
                <a:solidFill>
                  <a:srgbClr val="FFFFFF"/>
                </a:solidFill>
                <a:latin typeface="+mj-lt"/>
                <a:ea typeface="+mj-ea"/>
                <a:cs typeface="+mj-cs"/>
              </a:rPr>
              <a:t>Executive Summary</a:t>
            </a:r>
          </a:p>
          <a:p>
            <a:pPr algn="r"/>
            <a:endParaRPr lang="en-US" sz="4000" kern="1200">
              <a:solidFill>
                <a:srgbClr val="FFFFFF"/>
              </a:solidFill>
              <a:latin typeface="+mj-lt"/>
              <a:ea typeface="+mj-ea"/>
              <a:cs typeface="+mj-cs"/>
            </a:endParaRPr>
          </a:p>
        </p:txBody>
      </p:sp>
      <p:sp>
        <p:nvSpPr>
          <p:cNvPr id="4" name="Content Placeholder 3">
            <a:extLst>
              <a:ext uri="{FF2B5EF4-FFF2-40B4-BE49-F238E27FC236}">
                <a16:creationId xmlns:a16="http://schemas.microsoft.com/office/drawing/2014/main" id="{E0E37F8E-4C85-547D-B2E2-448AD10E14C7}"/>
              </a:ext>
            </a:extLst>
          </p:cNvPr>
          <p:cNvSpPr>
            <a:spLocks/>
          </p:cNvSpPr>
          <p:nvPr/>
        </p:nvSpPr>
        <p:spPr>
          <a:xfrm>
            <a:off x="4445106" y="508552"/>
            <a:ext cx="3660361" cy="3215170"/>
          </a:xfrm>
          <a:prstGeom prst="rect">
            <a:avLst/>
          </a:prstGeom>
        </p:spPr>
        <p:txBody>
          <a:bodyPr vert="horz" lIns="91440" tIns="45720" rIns="91440" bIns="45720" rtlCol="0" anchor="t">
            <a:noAutofit/>
          </a:bodyPr>
          <a:lstStyle/>
          <a:p>
            <a:pPr defTabSz="576072">
              <a:spcAft>
                <a:spcPts val="600"/>
              </a:spcAft>
            </a:pPr>
            <a:r>
              <a:rPr lang="en-US" sz="1600" b="1" kern="1200">
                <a:latin typeface="Aptos Display"/>
                <a:ea typeface="+mn-ea"/>
                <a:cs typeface="Calibri"/>
              </a:rPr>
              <a:t>Product</a:t>
            </a:r>
            <a:endParaRPr lang="en-US" sz="1600" kern="1200">
              <a:latin typeface="Aptos Display"/>
              <a:ea typeface="Calibri"/>
              <a:cs typeface="Calibri"/>
            </a:endParaRPr>
          </a:p>
          <a:p>
            <a:pPr defTabSz="576072">
              <a:spcAft>
                <a:spcPts val="600"/>
              </a:spcAft>
            </a:pPr>
            <a:r>
              <a:rPr lang="en-US" sz="1600" kern="1200">
                <a:latin typeface="Aptos Display"/>
                <a:ea typeface="+mn-ea"/>
                <a:cs typeface="Calibri"/>
              </a:rPr>
              <a:t>Java Genie Espresso Machine and Java Genie Vending Machine uses AI to learn users' coffee preferences and make barista-quality coffee directly in the office. </a:t>
            </a:r>
            <a:endParaRPr lang="en-US" sz="1600" kern="1200">
              <a:latin typeface="Aptos Display"/>
              <a:cs typeface="Calibri" panose="020F0502020204030204"/>
            </a:endParaRPr>
          </a:p>
          <a:p>
            <a:pPr defTabSz="576072">
              <a:spcAft>
                <a:spcPts val="600"/>
              </a:spcAft>
            </a:pPr>
            <a:endParaRPr lang="en-US" sz="1600">
              <a:latin typeface="Aptos Display"/>
              <a:cs typeface="Calibri"/>
            </a:endParaRPr>
          </a:p>
          <a:p>
            <a:pPr defTabSz="576072">
              <a:spcAft>
                <a:spcPts val="600"/>
              </a:spcAft>
            </a:pPr>
            <a:r>
              <a:rPr lang="en-US" sz="1600" b="1" kern="1200">
                <a:latin typeface="Aptos Display"/>
                <a:ea typeface="+mn-ea"/>
                <a:cs typeface="Calibri"/>
              </a:rPr>
              <a:t>Value Proposition </a:t>
            </a:r>
            <a:endParaRPr lang="en-US" sz="1600" kern="1200">
              <a:latin typeface="Aptos Display"/>
              <a:cs typeface="Calibri"/>
            </a:endParaRPr>
          </a:p>
          <a:p>
            <a:pPr defTabSz="576072">
              <a:spcAft>
                <a:spcPts val="600"/>
              </a:spcAft>
            </a:pPr>
            <a:r>
              <a:rPr lang="en-US" sz="1600" kern="1200">
                <a:latin typeface="Aptos Display"/>
                <a:ea typeface="+mn-ea"/>
                <a:cs typeface="Calibri"/>
              </a:rPr>
              <a:t>Enhances employee productivity and satisfaction by saving time and money on coffee runs, offering personalized, high-quality coffee on-site.</a:t>
            </a:r>
            <a:endParaRPr lang="en-US" sz="1600" kern="1200">
              <a:latin typeface="Aptos Display"/>
              <a:cs typeface="Calibri"/>
            </a:endParaRPr>
          </a:p>
          <a:p>
            <a:pPr defTabSz="576072">
              <a:spcAft>
                <a:spcPts val="600"/>
              </a:spcAft>
            </a:pPr>
            <a:endParaRPr lang="en-US" sz="1600">
              <a:latin typeface="Aptos Display"/>
              <a:cs typeface="Calibri"/>
            </a:endParaRPr>
          </a:p>
          <a:p>
            <a:pPr defTabSz="576072">
              <a:spcAft>
                <a:spcPts val="600"/>
              </a:spcAft>
            </a:pPr>
            <a:r>
              <a:rPr lang="en-US" sz="1600" b="1" kern="1200">
                <a:latin typeface="Aptos Display"/>
                <a:ea typeface="+mn-ea"/>
                <a:cs typeface="Calibri"/>
              </a:rPr>
              <a:t>Investment Opportunity</a:t>
            </a:r>
            <a:endParaRPr lang="en-US" sz="1600" kern="1200">
              <a:latin typeface="Aptos Display"/>
              <a:ea typeface="Calibri"/>
              <a:cs typeface="Calibri"/>
            </a:endParaRPr>
          </a:p>
          <a:p>
            <a:pPr defTabSz="576072">
              <a:spcAft>
                <a:spcPts val="600"/>
              </a:spcAft>
            </a:pPr>
            <a:r>
              <a:rPr lang="en-US" sz="1600" kern="1200">
                <a:latin typeface="Aptos Display"/>
                <a:ea typeface="+mn-ea"/>
                <a:cs typeface="Calibri"/>
              </a:rPr>
              <a:t>Capitalize on America’s $80 billion coffee industry with a product that meets daily consumption needs.</a:t>
            </a:r>
            <a:endParaRPr lang="en-US" sz="1600" kern="1200">
              <a:latin typeface="Aptos Display"/>
              <a:cs typeface="Calibri"/>
            </a:endParaRPr>
          </a:p>
          <a:p>
            <a:pPr defTabSz="576072">
              <a:spcAft>
                <a:spcPts val="600"/>
              </a:spcAft>
            </a:pPr>
            <a:r>
              <a:rPr lang="en-US" sz="1600" kern="1200">
                <a:latin typeface="Aptos Display"/>
                <a:ea typeface="+mn-ea"/>
                <a:cs typeface="Calibri"/>
              </a:rPr>
              <a:t>Addressing the daily coffee consumption of over 66% of Americans with a focus on convenience and quality.</a:t>
            </a:r>
            <a:endParaRPr lang="en-US" sz="1600" kern="1200">
              <a:latin typeface="Aptos Display"/>
            </a:endParaRPr>
          </a:p>
          <a:p>
            <a:pPr defTabSz="576072">
              <a:spcAft>
                <a:spcPts val="600"/>
              </a:spcAft>
            </a:pPr>
            <a:endParaRPr lang="en-US" sz="1600" b="1">
              <a:latin typeface="Aptos Display"/>
              <a:cs typeface="Segoe UI"/>
            </a:endParaRPr>
          </a:p>
          <a:p>
            <a:pPr defTabSz="576072">
              <a:spcAft>
                <a:spcPts val="600"/>
              </a:spcAft>
            </a:pPr>
            <a:endParaRPr lang="en-US" sz="1600">
              <a:latin typeface="Aptos Display"/>
              <a:cs typeface="Segoe UI"/>
            </a:endParaRPr>
          </a:p>
          <a:p>
            <a:pPr defTabSz="576072">
              <a:spcAft>
                <a:spcPts val="600"/>
              </a:spcAft>
            </a:pPr>
            <a:endParaRPr lang="en-US" sz="1600" kern="1200">
              <a:latin typeface="Aptos Display" panose="020B0004020202020204" pitchFamily="34" charset="0"/>
              <a:cs typeface="Calibri"/>
            </a:endParaRPr>
          </a:p>
          <a:p>
            <a:pPr marL="0" indent="0">
              <a:spcAft>
                <a:spcPts val="600"/>
              </a:spcAft>
              <a:buNone/>
            </a:pPr>
            <a:endParaRPr lang="en-US" sz="1600">
              <a:latin typeface="Aptos Display" panose="020B0004020202020204" pitchFamily="34" charset="0"/>
              <a:ea typeface="Calibri"/>
              <a:cs typeface="Calibri"/>
            </a:endParaRPr>
          </a:p>
          <a:p>
            <a:pPr>
              <a:spcAft>
                <a:spcPts val="600"/>
              </a:spcAft>
            </a:pPr>
            <a:endParaRPr lang="en-US" sz="1600">
              <a:latin typeface="Aptos Display" panose="020B0004020202020204" pitchFamily="34" charset="0"/>
              <a:ea typeface="Calibri"/>
              <a:cs typeface="Calibri"/>
            </a:endParaRPr>
          </a:p>
        </p:txBody>
      </p:sp>
      <p:sp>
        <p:nvSpPr>
          <p:cNvPr id="6" name="Content Placeholder 5">
            <a:extLst>
              <a:ext uri="{FF2B5EF4-FFF2-40B4-BE49-F238E27FC236}">
                <a16:creationId xmlns:a16="http://schemas.microsoft.com/office/drawing/2014/main" id="{E6CDD0E7-5E3F-B7EC-4158-45595B7C4F80}"/>
              </a:ext>
            </a:extLst>
          </p:cNvPr>
          <p:cNvSpPr>
            <a:spLocks/>
          </p:cNvSpPr>
          <p:nvPr/>
        </p:nvSpPr>
        <p:spPr>
          <a:xfrm>
            <a:off x="8347558" y="457672"/>
            <a:ext cx="3533247" cy="3215170"/>
          </a:xfrm>
          <a:prstGeom prst="rect">
            <a:avLst/>
          </a:prstGeom>
        </p:spPr>
        <p:txBody>
          <a:bodyPr vert="horz" lIns="91440" tIns="45720" rIns="91440" bIns="45720" rtlCol="0" anchor="t">
            <a:noAutofit/>
          </a:bodyPr>
          <a:lstStyle/>
          <a:p>
            <a:pPr defTabSz="576072">
              <a:spcAft>
                <a:spcPts val="600"/>
              </a:spcAft>
            </a:pPr>
            <a:r>
              <a:rPr lang="en-US" sz="1600" b="1">
                <a:latin typeface="Aptos Display"/>
                <a:cs typeface="Segoe UI"/>
              </a:rPr>
              <a:t>Target Market</a:t>
            </a:r>
            <a:endParaRPr lang="en-US" sz="1600">
              <a:latin typeface="Aptos Display"/>
              <a:cs typeface="Segoe UI"/>
            </a:endParaRPr>
          </a:p>
          <a:p>
            <a:pPr defTabSz="576072">
              <a:spcAft>
                <a:spcPts val="600"/>
              </a:spcAft>
            </a:pPr>
            <a:r>
              <a:rPr lang="en-US" sz="1600">
                <a:latin typeface="Aptos Display"/>
                <a:cs typeface="Segoe UI"/>
              </a:rPr>
              <a:t>Corporate Offices, SME</a:t>
            </a:r>
            <a:endParaRPr lang="en-US">
              <a:latin typeface="Aptos Display"/>
            </a:endParaRPr>
          </a:p>
          <a:p>
            <a:pPr defTabSz="576072">
              <a:spcAft>
                <a:spcPts val="600"/>
              </a:spcAft>
            </a:pPr>
            <a:endParaRPr lang="en-US" sz="1600" kern="1200">
              <a:latin typeface="Aptos Display" panose="020B0004020202020204" pitchFamily="34" charset="0"/>
              <a:cs typeface="Calibri" panose="020F0502020204030204"/>
            </a:endParaRPr>
          </a:p>
          <a:p>
            <a:pPr defTabSz="576072">
              <a:spcAft>
                <a:spcPts val="600"/>
              </a:spcAft>
            </a:pPr>
            <a:r>
              <a:rPr lang="en-US" sz="1600" b="1" kern="1200">
                <a:latin typeface="Aptos Display"/>
                <a:cs typeface="Calibri" panose="020F0502020204030204"/>
              </a:rPr>
              <a:t>Revenue Streams</a:t>
            </a:r>
            <a:endParaRPr lang="en-US" sz="1600" kern="1200">
              <a:latin typeface="Aptos Display"/>
              <a:cs typeface="Calibri" panose="020F0502020204030204"/>
            </a:endParaRPr>
          </a:p>
          <a:p>
            <a:pPr marL="285750" indent="-285750" defTabSz="576072">
              <a:spcAft>
                <a:spcPts val="600"/>
              </a:spcAft>
              <a:buFont typeface="Arial"/>
              <a:buChar char="•"/>
            </a:pPr>
            <a:r>
              <a:rPr lang="en-US" sz="1600" b="1" kern="1200">
                <a:latin typeface="Aptos Display"/>
                <a:cs typeface="Calibri" panose="020F0502020204030204"/>
              </a:rPr>
              <a:t>Sales &amp; Leasing: </a:t>
            </a:r>
            <a:r>
              <a:rPr lang="en-US" sz="1600" kern="1200">
                <a:latin typeface="Aptos Display"/>
                <a:cs typeface="Calibri" panose="020F0502020204030204"/>
              </a:rPr>
              <a:t>Machines sold directly or leased to corporate offices and businesses.</a:t>
            </a:r>
          </a:p>
          <a:p>
            <a:pPr marL="285750" indent="-285750" defTabSz="576072">
              <a:spcAft>
                <a:spcPts val="600"/>
              </a:spcAft>
              <a:buFont typeface="Arial"/>
              <a:buChar char="•"/>
            </a:pPr>
            <a:r>
              <a:rPr lang="en-US" sz="1600" b="1" kern="1200">
                <a:latin typeface="Aptos Display"/>
                <a:cs typeface="Calibri" panose="020F0502020204030204"/>
              </a:rPr>
              <a:t>Transaction Fees:</a:t>
            </a:r>
            <a:r>
              <a:rPr lang="en-US" sz="1600" kern="1200">
                <a:latin typeface="Aptos Display"/>
                <a:cs typeface="Calibri" panose="020F0502020204030204"/>
              </a:rPr>
              <a:t> 3% fee Vending Machine drinks</a:t>
            </a:r>
          </a:p>
          <a:p>
            <a:pPr marL="285750" indent="-285750" defTabSz="576072">
              <a:spcAft>
                <a:spcPts val="600"/>
              </a:spcAft>
              <a:buFont typeface="Arial"/>
              <a:buChar char="•"/>
            </a:pPr>
            <a:r>
              <a:rPr lang="en-US" sz="1600" b="1" kern="1200">
                <a:latin typeface="Aptos Display"/>
                <a:cs typeface="Calibri" panose="020F0502020204030204"/>
              </a:rPr>
              <a:t>Partnerships: </a:t>
            </a:r>
            <a:r>
              <a:rPr lang="en-US" sz="1600" kern="1200">
                <a:latin typeface="Aptos Display"/>
                <a:cs typeface="Calibri" panose="020F0502020204030204"/>
              </a:rPr>
              <a:t>Commissions from partnered coffee suppliers, cafes, and data brokers.</a:t>
            </a:r>
          </a:p>
          <a:p>
            <a:pPr marL="285750" indent="-285750" defTabSz="576072">
              <a:spcAft>
                <a:spcPts val="600"/>
              </a:spcAft>
              <a:buFont typeface="Arial"/>
              <a:buChar char="•"/>
            </a:pPr>
            <a:r>
              <a:rPr lang="en-US" sz="1600" b="1" kern="1200">
                <a:latin typeface="Aptos Display"/>
                <a:cs typeface="Calibri" panose="020F0502020204030204"/>
              </a:rPr>
              <a:t>Maintenance:</a:t>
            </a:r>
            <a:r>
              <a:rPr lang="en-US" sz="1600" kern="1200">
                <a:latin typeface="Aptos Display"/>
                <a:cs typeface="Calibri" panose="020F0502020204030204"/>
              </a:rPr>
              <a:t> Opt-in program to fix machines</a:t>
            </a:r>
          </a:p>
          <a:p>
            <a:pPr marL="285750" indent="-285750" defTabSz="576072">
              <a:spcAft>
                <a:spcPts val="600"/>
              </a:spcAft>
              <a:buFont typeface="Arial"/>
              <a:buChar char="•"/>
            </a:pPr>
            <a:endParaRPr lang="en-US" sz="1600">
              <a:latin typeface="Aptos Display"/>
              <a:cs typeface="Calibri" panose="020F0502020204030204"/>
            </a:endParaRPr>
          </a:p>
          <a:p>
            <a:pPr defTabSz="576072">
              <a:spcAft>
                <a:spcPts val="600"/>
              </a:spcAft>
            </a:pPr>
            <a:r>
              <a:rPr lang="en-US" sz="1600" b="1" kern="1200">
                <a:latin typeface="Aptos Display"/>
                <a:cs typeface="Calibri" panose="020F0502020204030204"/>
              </a:rPr>
              <a:t>Timeline</a:t>
            </a:r>
            <a:endParaRPr lang="en-US" sz="1600" kern="1200">
              <a:latin typeface="Aptos Display"/>
            </a:endParaRPr>
          </a:p>
          <a:p>
            <a:pPr defTabSz="576072">
              <a:spcAft>
                <a:spcPts val="600"/>
              </a:spcAft>
            </a:pPr>
            <a:r>
              <a:rPr lang="en-US" sz="1600" kern="1200">
                <a:latin typeface="Aptos Display"/>
                <a:cs typeface="Calibri" panose="020F0502020204030204"/>
              </a:rPr>
              <a:t>2024:</a:t>
            </a:r>
            <a:r>
              <a:rPr lang="en-US" sz="1600">
                <a:latin typeface="Aptos Display"/>
                <a:cs typeface="Calibri" panose="020F0502020204030204"/>
              </a:rPr>
              <a:t> </a:t>
            </a:r>
            <a:r>
              <a:rPr lang="en-US" sz="1600" kern="1200">
                <a:latin typeface="Aptos Display"/>
                <a:cs typeface="Calibri" panose="020F0502020204030204"/>
              </a:rPr>
              <a:t>Java Genie App </a:t>
            </a:r>
            <a:r>
              <a:rPr lang="en-US" sz="1600">
                <a:latin typeface="Aptos Display"/>
                <a:cs typeface="Calibri" panose="020F0502020204030204"/>
              </a:rPr>
              <a:t>&amp; AI</a:t>
            </a:r>
            <a:r>
              <a:rPr lang="en-US" sz="1600" kern="1200">
                <a:latin typeface="Aptos Display"/>
                <a:cs typeface="Calibri" panose="020F0502020204030204"/>
              </a:rPr>
              <a:t> Flavor Profiles</a:t>
            </a:r>
          </a:p>
          <a:p>
            <a:pPr defTabSz="576072">
              <a:spcAft>
                <a:spcPts val="600"/>
              </a:spcAft>
            </a:pPr>
            <a:r>
              <a:rPr lang="en-US" sz="1600" kern="1200">
                <a:latin typeface="Aptos Display"/>
                <a:cs typeface="Calibri" panose="020F0502020204030204"/>
              </a:rPr>
              <a:t>2025: Introduction of Coffee Rewards</a:t>
            </a:r>
            <a:r>
              <a:rPr lang="en-US" sz="1600">
                <a:latin typeface="Aptos Display"/>
                <a:cs typeface="Calibri" panose="020F0502020204030204"/>
              </a:rPr>
              <a:t> </a:t>
            </a:r>
            <a:endParaRPr lang="en-US" sz="1600" kern="1200">
              <a:latin typeface="Aptos Display"/>
              <a:cs typeface="Calibri" panose="020F0502020204030204"/>
            </a:endParaRPr>
          </a:p>
          <a:p>
            <a:pPr defTabSz="576072">
              <a:spcAft>
                <a:spcPts val="600"/>
              </a:spcAft>
            </a:pPr>
            <a:r>
              <a:rPr lang="en-US" sz="1600" kern="1200">
                <a:latin typeface="Aptos Display"/>
                <a:cs typeface="Calibri" panose="020F0502020204030204"/>
              </a:rPr>
              <a:t>2026:</a:t>
            </a:r>
            <a:r>
              <a:rPr lang="en-US" sz="1600">
                <a:latin typeface="Aptos Display"/>
                <a:cs typeface="Calibri" panose="020F0502020204030204"/>
              </a:rPr>
              <a:t> </a:t>
            </a:r>
            <a:r>
              <a:rPr lang="en-US" sz="1600" kern="1200">
                <a:latin typeface="Aptos Display"/>
                <a:cs typeface="Calibri" panose="020F0502020204030204"/>
              </a:rPr>
              <a:t>Espresso </a:t>
            </a:r>
            <a:r>
              <a:rPr lang="en-US" sz="1600">
                <a:latin typeface="Aptos Display"/>
                <a:cs typeface="Calibri" panose="020F0502020204030204"/>
              </a:rPr>
              <a:t>&amp; </a:t>
            </a:r>
            <a:r>
              <a:rPr lang="en-US" sz="1600" kern="1200">
                <a:latin typeface="Aptos Display"/>
                <a:cs typeface="Calibri" panose="020F0502020204030204"/>
              </a:rPr>
              <a:t>Vending Machines</a:t>
            </a:r>
          </a:p>
          <a:p>
            <a:pPr defTabSz="576072">
              <a:lnSpc>
                <a:spcPct val="70000"/>
              </a:lnSpc>
              <a:spcAft>
                <a:spcPts val="600"/>
              </a:spcAft>
            </a:pPr>
            <a:endParaRPr lang="en-US" sz="1600" kern="1200">
              <a:latin typeface="Aptos Display" panose="020B0004020202020204" pitchFamily="34" charset="0"/>
              <a:cs typeface="Calibri" panose="020F0502020204030204"/>
            </a:endParaRPr>
          </a:p>
          <a:p>
            <a:pPr defTabSz="576072">
              <a:lnSpc>
                <a:spcPct val="70000"/>
              </a:lnSpc>
              <a:spcAft>
                <a:spcPts val="600"/>
              </a:spcAft>
            </a:pPr>
            <a:endParaRPr lang="en-US" sz="1600" b="1" kern="1200">
              <a:latin typeface="Aptos Display" panose="020B0004020202020204" pitchFamily="34" charset="0"/>
              <a:cs typeface="Calibri" panose="020F0502020204030204"/>
            </a:endParaRPr>
          </a:p>
          <a:p>
            <a:pPr marL="0" indent="0">
              <a:spcAft>
                <a:spcPts val="600"/>
              </a:spcAft>
              <a:buNone/>
            </a:pPr>
            <a:endParaRPr lang="en-US" sz="1600">
              <a:latin typeface="Aptos Display" panose="020B0004020202020204" pitchFamily="34" charset="0"/>
              <a:ea typeface="Calibri" panose="020F0502020204030204"/>
              <a:cs typeface="Calibri" panose="020F0502020204030204"/>
            </a:endParaRPr>
          </a:p>
        </p:txBody>
      </p:sp>
      <p:sp>
        <p:nvSpPr>
          <p:cNvPr id="3" name="TextBox 2">
            <a:extLst>
              <a:ext uri="{FF2B5EF4-FFF2-40B4-BE49-F238E27FC236}">
                <a16:creationId xmlns:a16="http://schemas.microsoft.com/office/drawing/2014/main" id="{2E053F42-9114-6B92-8617-A0CA9DC40EEC}"/>
              </a:ext>
            </a:extLst>
          </p:cNvPr>
          <p:cNvSpPr txBox="1"/>
          <p:nvPr/>
        </p:nvSpPr>
        <p:spPr>
          <a:xfrm>
            <a:off x="461318" y="4793049"/>
            <a:ext cx="311390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latin typeface="Aptos Display"/>
              </a:rPr>
              <a:t>Apex Engineering introduces the Java Genie, ​AI-enhanced espresso machine designed to revolutionize workplace coffee culture.</a:t>
            </a:r>
            <a:endParaRPr lang="en-US">
              <a:solidFill>
                <a:schemeClr val="bg1"/>
              </a:solidFill>
            </a:endParaRPr>
          </a:p>
        </p:txBody>
      </p:sp>
    </p:spTree>
    <p:extLst>
      <p:ext uri="{BB962C8B-B14F-4D97-AF65-F5344CB8AC3E}">
        <p14:creationId xmlns:p14="http://schemas.microsoft.com/office/powerpoint/2010/main" val="104043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le 1">
            <a:extLst>
              <a:ext uri="{FF2B5EF4-FFF2-40B4-BE49-F238E27FC236}">
                <a16:creationId xmlns:a16="http://schemas.microsoft.com/office/drawing/2014/main" id="{A1431E3B-3851-54CE-04B7-C1FBC20693D7}"/>
              </a:ext>
            </a:extLst>
          </p:cNvPr>
          <p:cNvSpPr>
            <a:spLocks noGrp="1"/>
          </p:cNvSpPr>
          <p:nvPr>
            <p:ph type="title"/>
          </p:nvPr>
        </p:nvSpPr>
        <p:spPr>
          <a:xfrm>
            <a:off x="640080" y="329184"/>
            <a:ext cx="6894576" cy="1783080"/>
          </a:xfrm>
        </p:spPr>
        <p:txBody>
          <a:bodyPr anchor="b">
            <a:normAutofit/>
          </a:bodyPr>
          <a:lstStyle/>
          <a:p>
            <a:r>
              <a:rPr lang="en-US" sz="6100">
                <a:ea typeface="+mj-lt"/>
                <a:cs typeface="+mj-lt"/>
              </a:rPr>
              <a:t>Competitive Analysis</a:t>
            </a:r>
            <a:br>
              <a:rPr lang="en-US" sz="6100">
                <a:ea typeface="+mj-lt"/>
                <a:cs typeface="+mj-lt"/>
              </a:rPr>
            </a:br>
            <a:r>
              <a:rPr lang="en-US" sz="6100">
                <a:ea typeface="+mj-lt"/>
                <a:cs typeface="+mj-lt"/>
              </a:rPr>
              <a:t>Coffee Apps</a:t>
            </a:r>
            <a:endParaRPr lang="en-US" sz="6100"/>
          </a:p>
        </p:txBody>
      </p:sp>
      <p:sp>
        <p:nvSpPr>
          <p:cNvPr id="2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9" name="TextBox 8">
            <a:extLst>
              <a:ext uri="{FF2B5EF4-FFF2-40B4-BE49-F238E27FC236}">
                <a16:creationId xmlns:a16="http://schemas.microsoft.com/office/drawing/2014/main" id="{C65AE26B-9830-AD32-4992-A74DBDD12013}"/>
              </a:ext>
            </a:extLst>
          </p:cNvPr>
          <p:cNvSpPr txBox="1"/>
          <p:nvPr/>
        </p:nvSpPr>
        <p:spPr>
          <a:xfrm>
            <a:off x="760191" y="2412119"/>
            <a:ext cx="67376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a:cs typeface="Segoe UI"/>
              </a:rPr>
              <a:t>Deep Brew </a:t>
            </a:r>
            <a:r>
              <a:rPr lang="en-US" sz="1900">
                <a:cs typeface="Segoe UI"/>
              </a:rPr>
              <a:t>​</a:t>
            </a:r>
          </a:p>
          <a:p>
            <a:r>
              <a:rPr lang="en-US">
                <a:cs typeface="Segoe UI"/>
              </a:rPr>
              <a:t>Deep Brew is the AI program of Starbucks to personalize customer experiences, optimize store operations, and manage inventory. </a:t>
            </a:r>
          </a:p>
          <a:p>
            <a:pPr marL="285750" indent="-285750">
              <a:buFont typeface="Arial"/>
              <a:buChar char="•"/>
            </a:pPr>
            <a:r>
              <a:rPr lang="en-US">
                <a:cs typeface="Segoe UI"/>
              </a:rPr>
              <a:t>It is specific  to the coffee brand of Starbucks, not a platform for multiple coffee partners like ours. ​[12]</a:t>
            </a:r>
            <a:br>
              <a:rPr lang="en-US">
                <a:cs typeface="Segoe UI"/>
              </a:rPr>
            </a:br>
            <a:r>
              <a:rPr lang="en-US" sz="1500">
                <a:cs typeface="Segoe UI"/>
              </a:rPr>
              <a:t>​</a:t>
            </a:r>
            <a:endParaRPr lang="en-US">
              <a:cs typeface="Segoe UI"/>
            </a:endParaRPr>
          </a:p>
          <a:p>
            <a:r>
              <a:rPr lang="en-US" sz="2000" b="1">
                <a:cs typeface="Segoe UI"/>
              </a:rPr>
              <a:t>Barista GPT</a:t>
            </a:r>
            <a:r>
              <a:rPr lang="en-US" sz="2000">
                <a:cs typeface="Segoe UI"/>
              </a:rPr>
              <a:t>​</a:t>
            </a:r>
            <a:endParaRPr lang="en-US"/>
          </a:p>
          <a:p>
            <a:r>
              <a:rPr lang="en-US" err="1">
                <a:cs typeface="Segoe UI"/>
              </a:rPr>
              <a:t>BaristaGPT</a:t>
            </a:r>
            <a:r>
              <a:rPr lang="en-US">
                <a:cs typeface="Segoe UI"/>
              </a:rPr>
              <a:t> enhances customer engagement with AI powered menus, custom-branded chat widgets, and seamless Point of Sale integration. [13] </a:t>
            </a:r>
          </a:p>
          <a:p>
            <a:pPr marL="285750" indent="-285750">
              <a:buFont typeface="Arial"/>
              <a:buChar char="•"/>
            </a:pPr>
            <a:r>
              <a:rPr lang="en-US">
                <a:cs typeface="Segoe UI"/>
              </a:rPr>
              <a:t>50K+ chats started from customers, and $1 million in processed orders.</a:t>
            </a:r>
          </a:p>
          <a:p>
            <a:pPr marL="285750" indent="-285750">
              <a:buFont typeface="Arial"/>
              <a:buChar char="•"/>
            </a:pPr>
            <a:r>
              <a:rPr lang="en-US">
                <a:cs typeface="Segoe UI"/>
              </a:rPr>
              <a:t>Focus is to facilitate customers to place order, rather than providing personalized flavors for customers.  </a:t>
            </a:r>
            <a:endParaRPr lang="en-US"/>
          </a:p>
        </p:txBody>
      </p:sp>
      <p:pic>
        <p:nvPicPr>
          <p:cNvPr id="10" name="Picture 9" descr="How Starbucks Uses AI and Innovation to Create Their “Third Place”  Competitive Advantage | by Subspace | Medium">
            <a:extLst>
              <a:ext uri="{FF2B5EF4-FFF2-40B4-BE49-F238E27FC236}">
                <a16:creationId xmlns:a16="http://schemas.microsoft.com/office/drawing/2014/main" id="{CA5F32C2-8643-0BAD-1AC8-E1B44D883131}"/>
              </a:ext>
            </a:extLst>
          </p:cNvPr>
          <p:cNvPicPr>
            <a:picLocks noChangeAspect="1"/>
          </p:cNvPicPr>
          <p:nvPr/>
        </p:nvPicPr>
        <p:blipFill>
          <a:blip r:embed="rId2"/>
          <a:stretch>
            <a:fillRect/>
          </a:stretch>
        </p:blipFill>
        <p:spPr>
          <a:xfrm>
            <a:off x="8504566" y="840748"/>
            <a:ext cx="3232290" cy="2155016"/>
          </a:xfrm>
          <a:prstGeom prst="rect">
            <a:avLst/>
          </a:prstGeom>
        </p:spPr>
      </p:pic>
      <p:pic>
        <p:nvPicPr>
          <p:cNvPr id="11" name="Picture 10" descr="A black and gold text&#10;&#10;Description automatically generated">
            <a:extLst>
              <a:ext uri="{FF2B5EF4-FFF2-40B4-BE49-F238E27FC236}">
                <a16:creationId xmlns:a16="http://schemas.microsoft.com/office/drawing/2014/main" id="{237EED1B-2DD6-2F71-1299-E5AA339877CB}"/>
              </a:ext>
            </a:extLst>
          </p:cNvPr>
          <p:cNvPicPr>
            <a:picLocks noChangeAspect="1"/>
          </p:cNvPicPr>
          <p:nvPr/>
        </p:nvPicPr>
        <p:blipFill>
          <a:blip r:embed="rId3"/>
          <a:stretch>
            <a:fillRect/>
          </a:stretch>
        </p:blipFill>
        <p:spPr>
          <a:xfrm>
            <a:off x="8504971" y="3224274"/>
            <a:ext cx="2743199" cy="718115"/>
          </a:xfrm>
          <a:prstGeom prst="rect">
            <a:avLst/>
          </a:prstGeom>
        </p:spPr>
      </p:pic>
      <p:pic>
        <p:nvPicPr>
          <p:cNvPr id="12" name="Picture 11">
            <a:extLst>
              <a:ext uri="{FF2B5EF4-FFF2-40B4-BE49-F238E27FC236}">
                <a16:creationId xmlns:a16="http://schemas.microsoft.com/office/drawing/2014/main" id="{F2F9DE80-763A-A9F6-7EE6-CD6A8D358687}"/>
              </a:ext>
            </a:extLst>
          </p:cNvPr>
          <p:cNvPicPr>
            <a:picLocks noChangeAspect="1"/>
          </p:cNvPicPr>
          <p:nvPr/>
        </p:nvPicPr>
        <p:blipFill>
          <a:blip r:embed="rId4"/>
          <a:stretch>
            <a:fillRect/>
          </a:stretch>
        </p:blipFill>
        <p:spPr>
          <a:xfrm>
            <a:off x="7556741" y="4208621"/>
            <a:ext cx="4641009" cy="2437663"/>
          </a:xfrm>
          <a:prstGeom prst="rect">
            <a:avLst/>
          </a:prstGeom>
        </p:spPr>
      </p:pic>
    </p:spTree>
    <p:extLst>
      <p:ext uri="{BB962C8B-B14F-4D97-AF65-F5344CB8AC3E}">
        <p14:creationId xmlns:p14="http://schemas.microsoft.com/office/powerpoint/2010/main" val="3386990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BEE24-6A53-8743-2E8B-7F56A14AC203}"/>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ea typeface="+mj-lt"/>
                <a:cs typeface="+mj-lt"/>
              </a:rPr>
              <a:t>Market Entry Strategy</a:t>
            </a:r>
            <a:br>
              <a:rPr lang="en-US" sz="4000">
                <a:solidFill>
                  <a:srgbClr val="FFFFFF"/>
                </a:solidFill>
                <a:ea typeface="+mj-lt"/>
                <a:cs typeface="+mj-lt"/>
              </a:rPr>
            </a:br>
            <a:endParaRPr lang="en-US" sz="4000">
              <a:solidFill>
                <a:srgbClr val="FFFFFF"/>
              </a:solidFill>
              <a:ea typeface="+mj-lt"/>
              <a:cs typeface="+mj-lt"/>
            </a:endParaRPr>
          </a:p>
        </p:txBody>
      </p:sp>
      <p:graphicFrame>
        <p:nvGraphicFramePr>
          <p:cNvPr id="6" name="Content Placeholder 2">
            <a:extLst>
              <a:ext uri="{FF2B5EF4-FFF2-40B4-BE49-F238E27FC236}">
                <a16:creationId xmlns:a16="http://schemas.microsoft.com/office/drawing/2014/main" id="{EBAB29BA-11EB-BF22-90B9-DC0435A140BF}"/>
              </a:ext>
            </a:extLst>
          </p:cNvPr>
          <p:cNvGraphicFramePr>
            <a:graphicFrameLocks noGrp="1"/>
          </p:cNvGraphicFramePr>
          <p:nvPr>
            <p:ph idx="1"/>
            <p:extLst>
              <p:ext uri="{D42A27DB-BD31-4B8C-83A1-F6EECF244321}">
                <p14:modId xmlns:p14="http://schemas.microsoft.com/office/powerpoint/2010/main" val="193015672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5363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82148-319F-EF76-8EFF-2E33E62F8103}"/>
              </a:ext>
            </a:extLst>
          </p:cNvPr>
          <p:cNvSpPr>
            <a:spLocks noGrp="1"/>
          </p:cNvSpPr>
          <p:nvPr>
            <p:ph type="title"/>
          </p:nvPr>
        </p:nvSpPr>
        <p:spPr>
          <a:xfrm>
            <a:off x="596571" y="453070"/>
            <a:ext cx="10044023" cy="877729"/>
          </a:xfrm>
        </p:spPr>
        <p:txBody>
          <a:bodyPr anchor="ctr">
            <a:normAutofit/>
          </a:bodyPr>
          <a:lstStyle/>
          <a:p>
            <a:r>
              <a:rPr lang="en-US" sz="4000">
                <a:solidFill>
                  <a:srgbClr val="FFFFFF"/>
                </a:solidFill>
                <a:ea typeface="+mj-lt"/>
                <a:cs typeface="+mj-lt"/>
              </a:rPr>
              <a:t>Distribution Channels</a:t>
            </a:r>
            <a:endParaRPr lang="en-US"/>
          </a:p>
        </p:txBody>
      </p:sp>
      <p:sp>
        <p:nvSpPr>
          <p:cNvPr id="3" name="Content Placeholder 2">
            <a:extLst>
              <a:ext uri="{FF2B5EF4-FFF2-40B4-BE49-F238E27FC236}">
                <a16:creationId xmlns:a16="http://schemas.microsoft.com/office/drawing/2014/main" id="{5FD35830-4CA6-BD5C-411A-8CEFB3532C0F}"/>
              </a:ext>
            </a:extLst>
          </p:cNvPr>
          <p:cNvSpPr>
            <a:spLocks/>
          </p:cNvSpPr>
          <p:nvPr/>
        </p:nvSpPr>
        <p:spPr>
          <a:xfrm>
            <a:off x="594361" y="2112579"/>
            <a:ext cx="10579852" cy="4192805"/>
          </a:xfrm>
          <a:prstGeom prst="rect">
            <a:avLst/>
          </a:prstGeom>
        </p:spPr>
        <p:txBody>
          <a:bodyPr lIns="91440" tIns="45720" rIns="91440" bIns="45720" anchor="t"/>
          <a:lstStyle/>
          <a:p>
            <a:pPr defTabSz="877824">
              <a:spcAft>
                <a:spcPts val="600"/>
              </a:spcAft>
            </a:pPr>
            <a:endParaRPr lang="en-US" b="1"/>
          </a:p>
        </p:txBody>
      </p:sp>
      <p:sp>
        <p:nvSpPr>
          <p:cNvPr id="4" name="Rectangle 3">
            <a:extLst>
              <a:ext uri="{FF2B5EF4-FFF2-40B4-BE49-F238E27FC236}">
                <a16:creationId xmlns:a16="http://schemas.microsoft.com/office/drawing/2014/main" id="{A92010E2-475B-5E4B-D94C-1CE849C8505D}"/>
              </a:ext>
            </a:extLst>
          </p:cNvPr>
          <p:cNvSpPr/>
          <p:nvPr/>
        </p:nvSpPr>
        <p:spPr>
          <a:xfrm>
            <a:off x="3715647" y="5803757"/>
            <a:ext cx="4459482" cy="9202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Customer </a:t>
            </a:r>
          </a:p>
        </p:txBody>
      </p:sp>
      <p:sp>
        <p:nvSpPr>
          <p:cNvPr id="9" name="Rectangle 8">
            <a:extLst>
              <a:ext uri="{FF2B5EF4-FFF2-40B4-BE49-F238E27FC236}">
                <a16:creationId xmlns:a16="http://schemas.microsoft.com/office/drawing/2014/main" id="{4C0E13B4-7E3F-EFE9-2816-066983A957BE}"/>
              </a:ext>
            </a:extLst>
          </p:cNvPr>
          <p:cNvSpPr/>
          <p:nvPr/>
        </p:nvSpPr>
        <p:spPr>
          <a:xfrm>
            <a:off x="4693681" y="2894715"/>
            <a:ext cx="2211698" cy="785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Storage Facility </a:t>
            </a:r>
          </a:p>
        </p:txBody>
      </p:sp>
      <p:sp>
        <p:nvSpPr>
          <p:cNvPr id="10" name="Rectangle 9">
            <a:extLst>
              <a:ext uri="{FF2B5EF4-FFF2-40B4-BE49-F238E27FC236}">
                <a16:creationId xmlns:a16="http://schemas.microsoft.com/office/drawing/2014/main" id="{B702D515-805D-EDA3-7DC6-4718BA380ABE}"/>
              </a:ext>
            </a:extLst>
          </p:cNvPr>
          <p:cNvSpPr/>
          <p:nvPr/>
        </p:nvSpPr>
        <p:spPr>
          <a:xfrm>
            <a:off x="4614606" y="4128958"/>
            <a:ext cx="2539361" cy="9202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Ground Transportation</a:t>
            </a:r>
          </a:p>
        </p:txBody>
      </p:sp>
      <p:sp>
        <p:nvSpPr>
          <p:cNvPr id="21" name="Rectangle 20">
            <a:extLst>
              <a:ext uri="{FF2B5EF4-FFF2-40B4-BE49-F238E27FC236}">
                <a16:creationId xmlns:a16="http://schemas.microsoft.com/office/drawing/2014/main" id="{65659F1F-9748-4262-14EC-C8177C8AB89E}"/>
              </a:ext>
            </a:extLst>
          </p:cNvPr>
          <p:cNvSpPr/>
          <p:nvPr/>
        </p:nvSpPr>
        <p:spPr>
          <a:xfrm>
            <a:off x="4739576" y="1658080"/>
            <a:ext cx="2119908" cy="831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 Manufacturer</a:t>
            </a:r>
          </a:p>
        </p:txBody>
      </p:sp>
      <p:sp>
        <p:nvSpPr>
          <p:cNvPr id="23" name="Arrow: Right 22">
            <a:extLst>
              <a:ext uri="{FF2B5EF4-FFF2-40B4-BE49-F238E27FC236}">
                <a16:creationId xmlns:a16="http://schemas.microsoft.com/office/drawing/2014/main" id="{38C6C0EE-BC7A-5E06-6814-CF3D90214F7B}"/>
              </a:ext>
            </a:extLst>
          </p:cNvPr>
          <p:cNvSpPr/>
          <p:nvPr/>
        </p:nvSpPr>
        <p:spPr>
          <a:xfrm rot="5400000">
            <a:off x="2349840" y="3437513"/>
            <a:ext cx="662617" cy="233203"/>
          </a:xfrm>
          <a:prstGeom prst="right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FF10779A-AD42-A0A7-95BE-A527EF2603F1}"/>
              </a:ext>
            </a:extLst>
          </p:cNvPr>
          <p:cNvSpPr/>
          <p:nvPr/>
        </p:nvSpPr>
        <p:spPr>
          <a:xfrm rot="5400000">
            <a:off x="8823263" y="3465397"/>
            <a:ext cx="662617" cy="233203"/>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4C81B26-26BB-8D77-EE87-76867B0328D3}"/>
              </a:ext>
            </a:extLst>
          </p:cNvPr>
          <p:cNvSpPr/>
          <p:nvPr/>
        </p:nvSpPr>
        <p:spPr>
          <a:xfrm rot="5400000">
            <a:off x="5564756" y="5257875"/>
            <a:ext cx="658937" cy="296627"/>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0199BB-D82F-469C-4A80-6AC4452D212D}"/>
              </a:ext>
            </a:extLst>
          </p:cNvPr>
          <p:cNvSpPr/>
          <p:nvPr/>
        </p:nvSpPr>
        <p:spPr>
          <a:xfrm>
            <a:off x="1676276" y="3913307"/>
            <a:ext cx="2002468" cy="118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App Store</a:t>
            </a:r>
          </a:p>
        </p:txBody>
      </p:sp>
      <p:sp>
        <p:nvSpPr>
          <p:cNvPr id="6" name="Rectangle 5">
            <a:extLst>
              <a:ext uri="{FF2B5EF4-FFF2-40B4-BE49-F238E27FC236}">
                <a16:creationId xmlns:a16="http://schemas.microsoft.com/office/drawing/2014/main" id="{8502ACA6-EE13-7590-2A13-3A6DC67B87FB}"/>
              </a:ext>
            </a:extLst>
          </p:cNvPr>
          <p:cNvSpPr/>
          <p:nvPr/>
        </p:nvSpPr>
        <p:spPr>
          <a:xfrm>
            <a:off x="8175129" y="3932943"/>
            <a:ext cx="2002468" cy="118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Social Media Platform </a:t>
            </a:r>
          </a:p>
        </p:txBody>
      </p:sp>
      <p:sp>
        <p:nvSpPr>
          <p:cNvPr id="11" name="Rectangle 10">
            <a:extLst>
              <a:ext uri="{FF2B5EF4-FFF2-40B4-BE49-F238E27FC236}">
                <a16:creationId xmlns:a16="http://schemas.microsoft.com/office/drawing/2014/main" id="{F9AAA838-B03B-42F7-73CC-68F98755DF30}"/>
              </a:ext>
            </a:extLst>
          </p:cNvPr>
          <p:cNvSpPr/>
          <p:nvPr/>
        </p:nvSpPr>
        <p:spPr>
          <a:xfrm>
            <a:off x="1708144" y="2085068"/>
            <a:ext cx="1938733" cy="11229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Developer </a:t>
            </a:r>
          </a:p>
        </p:txBody>
      </p:sp>
      <p:sp>
        <p:nvSpPr>
          <p:cNvPr id="12" name="Rectangle 11">
            <a:extLst>
              <a:ext uri="{FF2B5EF4-FFF2-40B4-BE49-F238E27FC236}">
                <a16:creationId xmlns:a16="http://schemas.microsoft.com/office/drawing/2014/main" id="{670EB122-D98E-11C8-1BB9-11A7F35951B7}"/>
              </a:ext>
            </a:extLst>
          </p:cNvPr>
          <p:cNvSpPr/>
          <p:nvPr/>
        </p:nvSpPr>
        <p:spPr>
          <a:xfrm>
            <a:off x="8157960" y="2073653"/>
            <a:ext cx="2002468" cy="118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Marketing Team </a:t>
            </a:r>
          </a:p>
        </p:txBody>
      </p:sp>
      <p:sp>
        <p:nvSpPr>
          <p:cNvPr id="18" name="Arrow: Right 17">
            <a:extLst>
              <a:ext uri="{FF2B5EF4-FFF2-40B4-BE49-F238E27FC236}">
                <a16:creationId xmlns:a16="http://schemas.microsoft.com/office/drawing/2014/main" id="{43C4B81E-298A-9C8A-BAB1-EF2AA61871C3}"/>
              </a:ext>
            </a:extLst>
          </p:cNvPr>
          <p:cNvSpPr/>
          <p:nvPr/>
        </p:nvSpPr>
        <p:spPr>
          <a:xfrm rot="5400000">
            <a:off x="5673663" y="3779964"/>
            <a:ext cx="421244" cy="27674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7A5F1DD0-26AD-0CDA-D2FC-F6D929F2A42D}"/>
              </a:ext>
            </a:extLst>
          </p:cNvPr>
          <p:cNvSpPr/>
          <p:nvPr/>
        </p:nvSpPr>
        <p:spPr>
          <a:xfrm rot="5400000">
            <a:off x="5673663" y="2561153"/>
            <a:ext cx="421244" cy="27674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B666C00-3844-7D81-23E6-8D6109135568}"/>
              </a:ext>
            </a:extLst>
          </p:cNvPr>
          <p:cNvSpPr/>
          <p:nvPr/>
        </p:nvSpPr>
        <p:spPr>
          <a:xfrm rot="3346625">
            <a:off x="3315569" y="5329562"/>
            <a:ext cx="662617" cy="233203"/>
          </a:xfrm>
          <a:prstGeom prst="right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9BD967CF-E129-FDF5-153B-7B25F659F409}"/>
              </a:ext>
            </a:extLst>
          </p:cNvPr>
          <p:cNvSpPr/>
          <p:nvPr/>
        </p:nvSpPr>
        <p:spPr>
          <a:xfrm rot="7347693">
            <a:off x="7931071" y="5369253"/>
            <a:ext cx="662617" cy="233203"/>
          </a:xfrm>
          <a:prstGeom prst="right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208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EBC8-5C02-68F5-CD0D-1F3F2D9344F6}"/>
              </a:ext>
            </a:extLst>
          </p:cNvPr>
          <p:cNvSpPr>
            <a:spLocks noGrp="1"/>
          </p:cNvSpPr>
          <p:nvPr>
            <p:ph type="title"/>
          </p:nvPr>
        </p:nvSpPr>
        <p:spPr>
          <a:xfrm>
            <a:off x="401984" y="207481"/>
            <a:ext cx="10515600" cy="1325563"/>
          </a:xfrm>
        </p:spPr>
        <p:txBody>
          <a:bodyPr/>
          <a:lstStyle/>
          <a:p>
            <a:r>
              <a:rPr lang="en-US" b="1">
                <a:solidFill>
                  <a:srgbClr val="156082"/>
                </a:solidFill>
              </a:rPr>
              <a:t>Expenses &amp; Net Income</a:t>
            </a:r>
          </a:p>
        </p:txBody>
      </p:sp>
      <p:sp>
        <p:nvSpPr>
          <p:cNvPr id="4" name="TextBox 3">
            <a:extLst>
              <a:ext uri="{FF2B5EF4-FFF2-40B4-BE49-F238E27FC236}">
                <a16:creationId xmlns:a16="http://schemas.microsoft.com/office/drawing/2014/main" id="{9B1D5416-992B-01CC-4AC0-3FA8DB0CB466}"/>
              </a:ext>
            </a:extLst>
          </p:cNvPr>
          <p:cNvSpPr txBox="1"/>
          <p:nvPr/>
        </p:nvSpPr>
        <p:spPr>
          <a:xfrm>
            <a:off x="4707131" y="6454182"/>
            <a:ext cx="7785550" cy="369332"/>
          </a:xfrm>
          <a:prstGeom prst="rect">
            <a:avLst/>
          </a:prstGeom>
          <a:noFill/>
        </p:spPr>
        <p:txBody>
          <a:bodyPr wrap="square">
            <a:spAutoFit/>
          </a:bodyPr>
          <a:lstStyle/>
          <a:p>
            <a:r>
              <a:rPr lang="en-US"/>
              <a:t>Amounts shown in thousands and based on FY2026 Pro-forma projections</a:t>
            </a:r>
          </a:p>
        </p:txBody>
      </p:sp>
      <p:pic>
        <p:nvPicPr>
          <p:cNvPr id="9" name="Picture 8" descr="A list of costs with black text&#10;&#10;Description automatically generated with medium confidence">
            <a:extLst>
              <a:ext uri="{FF2B5EF4-FFF2-40B4-BE49-F238E27FC236}">
                <a16:creationId xmlns:a16="http://schemas.microsoft.com/office/drawing/2014/main" id="{1B457755-74D1-C5C8-A4E7-0E5221888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199" y="2400343"/>
            <a:ext cx="6413500" cy="3886200"/>
          </a:xfrm>
          <a:prstGeom prst="rect">
            <a:avLst/>
          </a:prstGeom>
        </p:spPr>
      </p:pic>
      <p:pic>
        <p:nvPicPr>
          <p:cNvPr id="11" name="Picture 10" descr="A list of expenses with black text&#10;&#10;Description automatically generated">
            <a:extLst>
              <a:ext uri="{FF2B5EF4-FFF2-40B4-BE49-F238E27FC236}">
                <a16:creationId xmlns:a16="http://schemas.microsoft.com/office/drawing/2014/main" id="{A995463B-336B-C46F-506F-055E990FB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193" y="2310051"/>
            <a:ext cx="4781491" cy="2033392"/>
          </a:xfrm>
          <a:prstGeom prst="rect">
            <a:avLst/>
          </a:prstGeom>
        </p:spPr>
      </p:pic>
      <p:pic>
        <p:nvPicPr>
          <p:cNvPr id="13" name="Picture 12" descr="A close-up of a spreadsheet&#10;&#10;Description automatically generated">
            <a:extLst>
              <a:ext uri="{FF2B5EF4-FFF2-40B4-BE49-F238E27FC236}">
                <a16:creationId xmlns:a16="http://schemas.microsoft.com/office/drawing/2014/main" id="{8393F47C-7167-8A66-A287-297BE36D9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388" y="4016267"/>
            <a:ext cx="5107296" cy="2488170"/>
          </a:xfrm>
          <a:prstGeom prst="rect">
            <a:avLst/>
          </a:prstGeom>
        </p:spPr>
      </p:pic>
    </p:spTree>
    <p:extLst>
      <p:ext uri="{BB962C8B-B14F-4D97-AF65-F5344CB8AC3E}">
        <p14:creationId xmlns:p14="http://schemas.microsoft.com/office/powerpoint/2010/main" val="3772369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EBC8-5C02-68F5-CD0D-1F3F2D9344F6}"/>
              </a:ext>
            </a:extLst>
          </p:cNvPr>
          <p:cNvSpPr>
            <a:spLocks noGrp="1"/>
          </p:cNvSpPr>
          <p:nvPr>
            <p:ph type="title"/>
          </p:nvPr>
        </p:nvSpPr>
        <p:spPr>
          <a:xfrm>
            <a:off x="401984" y="207481"/>
            <a:ext cx="10515600" cy="1325563"/>
          </a:xfrm>
        </p:spPr>
        <p:txBody>
          <a:bodyPr/>
          <a:lstStyle/>
          <a:p>
            <a:r>
              <a:rPr lang="en-US" b="1">
                <a:solidFill>
                  <a:srgbClr val="156082"/>
                </a:solidFill>
              </a:rPr>
              <a:t>Revenue and Cost of Goods Sold</a:t>
            </a:r>
          </a:p>
        </p:txBody>
      </p:sp>
      <p:pic>
        <p:nvPicPr>
          <p:cNvPr id="7" name="Picture 6" descr="A screenshot of a spreadsheet&#10;&#10;Description automatically generated">
            <a:extLst>
              <a:ext uri="{FF2B5EF4-FFF2-40B4-BE49-F238E27FC236}">
                <a16:creationId xmlns:a16="http://schemas.microsoft.com/office/drawing/2014/main" id="{7B772CFE-EC5F-E116-DF01-580876546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838" y="1346548"/>
            <a:ext cx="5356265" cy="4994930"/>
          </a:xfrm>
          <a:prstGeom prst="rect">
            <a:avLst/>
          </a:prstGeom>
        </p:spPr>
      </p:pic>
      <p:sp>
        <p:nvSpPr>
          <p:cNvPr id="14" name="TextBox 13">
            <a:extLst>
              <a:ext uri="{FF2B5EF4-FFF2-40B4-BE49-F238E27FC236}">
                <a16:creationId xmlns:a16="http://schemas.microsoft.com/office/drawing/2014/main" id="{EBAFA741-FB31-6F53-9DB5-D98069AB289C}"/>
              </a:ext>
            </a:extLst>
          </p:cNvPr>
          <p:cNvSpPr txBox="1"/>
          <p:nvPr/>
        </p:nvSpPr>
        <p:spPr>
          <a:xfrm>
            <a:off x="4707131" y="6454182"/>
            <a:ext cx="7785550" cy="369332"/>
          </a:xfrm>
          <a:prstGeom prst="rect">
            <a:avLst/>
          </a:prstGeom>
          <a:noFill/>
        </p:spPr>
        <p:txBody>
          <a:bodyPr wrap="square">
            <a:spAutoFit/>
          </a:bodyPr>
          <a:lstStyle/>
          <a:p>
            <a:r>
              <a:rPr lang="en-US"/>
              <a:t>Amounts shown in thousands and based on FY2026 Pro-forma projections</a:t>
            </a:r>
          </a:p>
        </p:txBody>
      </p:sp>
    </p:spTree>
    <p:extLst>
      <p:ext uri="{BB962C8B-B14F-4D97-AF65-F5344CB8AC3E}">
        <p14:creationId xmlns:p14="http://schemas.microsoft.com/office/powerpoint/2010/main" val="394428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7DBAB-5125-85CA-8E32-1A9393A0301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ea typeface="+mj-lt"/>
                <a:cs typeface="+mj-lt"/>
              </a:rPr>
              <a:t>Investment Opportunity Summary</a:t>
            </a:r>
          </a:p>
        </p:txBody>
      </p:sp>
      <p:sp>
        <p:nvSpPr>
          <p:cNvPr id="3" name="Content Placeholder 2">
            <a:extLst>
              <a:ext uri="{FF2B5EF4-FFF2-40B4-BE49-F238E27FC236}">
                <a16:creationId xmlns:a16="http://schemas.microsoft.com/office/drawing/2014/main" id="{9BE93104-964D-9786-D7EA-9465705F316C}"/>
              </a:ext>
            </a:extLst>
          </p:cNvPr>
          <p:cNvSpPr>
            <a:spLocks noGrp="1"/>
          </p:cNvSpPr>
          <p:nvPr>
            <p:ph idx="1"/>
          </p:nvPr>
        </p:nvSpPr>
        <p:spPr>
          <a:xfrm>
            <a:off x="4810259" y="649480"/>
            <a:ext cx="6555347" cy="5546047"/>
          </a:xfrm>
        </p:spPr>
        <p:txBody>
          <a:bodyPr vert="horz" lIns="91440" tIns="45720" rIns="91440" bIns="45720" rtlCol="0" anchor="ctr">
            <a:normAutofit/>
          </a:bodyPr>
          <a:lstStyle/>
          <a:p>
            <a:endParaRPr lang="en-US" sz="2000">
              <a:ea typeface="+mn-lt"/>
              <a:cs typeface="+mn-lt"/>
            </a:endParaRPr>
          </a:p>
          <a:p>
            <a:r>
              <a:rPr lang="en-US" sz="2000">
                <a:ea typeface="+mn-lt"/>
                <a:cs typeface="+mn-lt"/>
              </a:rPr>
              <a:t>Java Genie presents a unique opportunity to capitalize on the increase in employee benefit spending spurred by the return to office.</a:t>
            </a:r>
          </a:p>
          <a:p>
            <a:r>
              <a:rPr lang="en-US" sz="2000">
                <a:ea typeface="+mn-lt"/>
                <a:cs typeface="+mn-lt"/>
              </a:rPr>
              <a:t>With minimal overhead and attractive margins, </a:t>
            </a:r>
            <a:br>
              <a:rPr lang="en-US" sz="2000">
                <a:ea typeface="+mn-lt"/>
                <a:cs typeface="+mn-lt"/>
              </a:rPr>
            </a:br>
            <a:r>
              <a:rPr lang="en-US" sz="2000">
                <a:ea typeface="+mn-lt"/>
                <a:cs typeface="+mn-lt"/>
              </a:rPr>
              <a:t>Java Genie has a unique path to profitability in FY2026 and beyond.</a:t>
            </a:r>
            <a:br>
              <a:rPr lang="en-US" sz="2000">
                <a:ea typeface="+mn-lt"/>
                <a:cs typeface="+mn-lt"/>
              </a:rPr>
            </a:br>
            <a:endParaRPr lang="en-US" sz="2000">
              <a:ea typeface="+mn-lt"/>
              <a:cs typeface="+mn-lt"/>
            </a:endParaRPr>
          </a:p>
          <a:p>
            <a:r>
              <a:rPr lang="en-US" sz="2000">
                <a:ea typeface="+mn-lt"/>
                <a:cs typeface="+mn-lt"/>
              </a:rPr>
              <a:t>Current Valuation - $1.3 Million</a:t>
            </a:r>
          </a:p>
          <a:p>
            <a:pPr marL="0" indent="0">
              <a:buNone/>
            </a:pPr>
            <a:endParaRPr lang="en-US" sz="2000">
              <a:ea typeface="+mn-lt"/>
              <a:cs typeface="+mn-lt"/>
            </a:endParaRPr>
          </a:p>
        </p:txBody>
      </p:sp>
    </p:spTree>
    <p:extLst>
      <p:ext uri="{BB962C8B-B14F-4D97-AF65-F5344CB8AC3E}">
        <p14:creationId xmlns:p14="http://schemas.microsoft.com/office/powerpoint/2010/main" val="1344085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8112F-0079-ADB7-A39F-86B18CABE2FA}"/>
              </a:ext>
            </a:extLst>
          </p:cNvPr>
          <p:cNvSpPr>
            <a:spLocks noGrp="1"/>
          </p:cNvSpPr>
          <p:nvPr>
            <p:ph type="title"/>
          </p:nvPr>
        </p:nvSpPr>
        <p:spPr>
          <a:xfrm>
            <a:off x="640080" y="325369"/>
            <a:ext cx="4368602" cy="1956841"/>
          </a:xfrm>
        </p:spPr>
        <p:txBody>
          <a:bodyPr anchor="b">
            <a:normAutofit/>
          </a:bodyPr>
          <a:lstStyle/>
          <a:p>
            <a:r>
              <a:rPr lang="en-US" sz="5400"/>
              <a:t>Contact</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2331A7-8B04-CE28-F82F-8188EA234098}"/>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a:t>Questions </a:t>
            </a:r>
          </a:p>
          <a:p>
            <a:pPr marL="0" indent="0">
              <a:buNone/>
            </a:pPr>
            <a:r>
              <a:rPr lang="en-US" sz="2200">
                <a:hlinkClick r:id="rId2"/>
              </a:rPr>
              <a:t>contact@javagenie.app</a:t>
            </a:r>
          </a:p>
          <a:p>
            <a:pPr marL="0" indent="0">
              <a:buNone/>
            </a:pPr>
            <a:endParaRPr lang="en-US" sz="2200"/>
          </a:p>
          <a:p>
            <a:pPr marL="0" indent="0">
              <a:buNone/>
            </a:pPr>
            <a:r>
              <a:rPr lang="en-US" sz="2200"/>
              <a:t>Sales</a:t>
            </a:r>
          </a:p>
          <a:p>
            <a:pPr marL="0" indent="0">
              <a:buNone/>
            </a:pPr>
            <a:r>
              <a:rPr lang="en-US" sz="2200">
                <a:hlinkClick r:id="rId3"/>
              </a:rPr>
              <a:t>sales@javagenie.app</a:t>
            </a:r>
            <a:endParaRPr lang="en-US" sz="2200"/>
          </a:p>
          <a:p>
            <a:pPr marL="0" indent="0">
              <a:buNone/>
            </a:pPr>
            <a:endParaRPr lang="en-US" sz="2200"/>
          </a:p>
        </p:txBody>
      </p:sp>
      <p:pic>
        <p:nvPicPr>
          <p:cNvPr id="1026" name="Picture 2" descr="A cup of coffee with a heart design in the foam&#10;&#10;Description automatically generated">
            <a:extLst>
              <a:ext uri="{FF2B5EF4-FFF2-40B4-BE49-F238E27FC236}">
                <a16:creationId xmlns:a16="http://schemas.microsoft.com/office/drawing/2014/main" id="{4CFFC562-7694-642F-651E-14A2B2B139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618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r>
              <a:rPr lang="en-US"/>
              <a:t>[]</a:t>
            </a:r>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82148-319F-EF76-8EFF-2E33E62F8103}"/>
              </a:ext>
            </a:extLst>
          </p:cNvPr>
          <p:cNvSpPr>
            <a:spLocks noGrp="1"/>
          </p:cNvSpPr>
          <p:nvPr>
            <p:ph type="title"/>
          </p:nvPr>
        </p:nvSpPr>
        <p:spPr>
          <a:xfrm>
            <a:off x="596571" y="453070"/>
            <a:ext cx="10044023" cy="877729"/>
          </a:xfrm>
        </p:spPr>
        <p:txBody>
          <a:bodyPr anchor="ctr">
            <a:normAutofit/>
          </a:bodyPr>
          <a:lstStyle/>
          <a:p>
            <a:r>
              <a:rPr lang="en-US">
                <a:solidFill>
                  <a:schemeClr val="bg1"/>
                </a:solidFill>
              </a:rPr>
              <a:t>References</a:t>
            </a:r>
          </a:p>
        </p:txBody>
      </p:sp>
      <p:sp>
        <p:nvSpPr>
          <p:cNvPr id="3" name="TextBox 2">
            <a:extLst>
              <a:ext uri="{FF2B5EF4-FFF2-40B4-BE49-F238E27FC236}">
                <a16:creationId xmlns:a16="http://schemas.microsoft.com/office/drawing/2014/main" id="{740685D9-EC0C-A15A-98F3-1DB8C7585C2E}"/>
              </a:ext>
            </a:extLst>
          </p:cNvPr>
          <p:cNvSpPr txBox="1"/>
          <p:nvPr/>
        </p:nvSpPr>
        <p:spPr>
          <a:xfrm>
            <a:off x="711994" y="1640681"/>
            <a:ext cx="1120854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L. Larsen, J. Adams, B. Deal, B. S. Kweon, and E. Tyler, "Plants in the workplace: The effects of plant density on productivity, attitudes, and perceptions", Environment and Behavior, vol. 30, no. 3, pp. 261-281, 1998.</a:t>
            </a:r>
            <a:endParaRPr lang="en-US"/>
          </a:p>
          <a:p>
            <a:r>
              <a:rPr lang="en-US">
                <a:ea typeface="+mn-lt"/>
                <a:cs typeface="+mn-lt"/>
              </a:rPr>
              <a:t>[2] L. Brugmans, H. Appel-</a:t>
            </a:r>
            <a:r>
              <a:rPr lang="en-US" err="1">
                <a:ea typeface="+mn-lt"/>
                <a:cs typeface="+mn-lt"/>
              </a:rPr>
              <a:t>Meulenbroek</a:t>
            </a:r>
            <a:r>
              <a:rPr lang="en-US">
                <a:ea typeface="+mn-lt"/>
                <a:cs typeface="+mn-lt"/>
              </a:rPr>
              <a:t>, A Kemperman, and L. </a:t>
            </a:r>
            <a:r>
              <a:rPr lang="en-US" err="1">
                <a:ea typeface="+mn-lt"/>
                <a:cs typeface="+mn-lt"/>
              </a:rPr>
              <a:t>Dinnissen</a:t>
            </a:r>
            <a:r>
              <a:rPr lang="en-US">
                <a:ea typeface="+mn-lt"/>
                <a:cs typeface="+mn-lt"/>
              </a:rPr>
              <a:t>, "The strategic value of smart work environment applications," The Leader: Corporate Real Estate &amp; Workplace, vol. 16, no. 3, pp. 28-29, 2017.</a:t>
            </a:r>
            <a:endParaRPr lang="en-US"/>
          </a:p>
          <a:p>
            <a:r>
              <a:rPr lang="en-US">
                <a:ea typeface="+mn-lt"/>
                <a:cs typeface="+mn-lt"/>
              </a:rPr>
              <a:t>[3] E. Conway, and K. Monks, "Unravelling the complexities of high commitment: an employee-level analysis," Human Resource Management Journal, vol. 19, no. 2, pp. 140-158, 2019.</a:t>
            </a:r>
            <a:endParaRPr lang="en-US"/>
          </a:p>
          <a:p>
            <a:r>
              <a:rPr lang="en-US">
                <a:ea typeface="+mn-lt"/>
                <a:cs typeface="+mn-lt"/>
              </a:rPr>
              <a:t>[4] </a:t>
            </a:r>
            <a:r>
              <a:rPr lang="en-US">
                <a:ea typeface="+mn-lt"/>
                <a:cs typeface="+mn-lt"/>
                <a:hlinkClick r:id="rId3"/>
              </a:rPr>
              <a:t>https://officeology.com/blog/benefits-having-office-coffee-machine/</a:t>
            </a:r>
            <a:r>
              <a:rPr lang="en-US">
                <a:ea typeface="+mn-lt"/>
                <a:cs typeface="+mn-lt"/>
              </a:rPr>
              <a:t> </a:t>
            </a:r>
          </a:p>
          <a:p>
            <a:r>
              <a:rPr lang="en-US">
                <a:ea typeface="+mn-lt"/>
                <a:cs typeface="+mn-lt"/>
              </a:rPr>
              <a:t>[5] </a:t>
            </a:r>
            <a:r>
              <a:rPr lang="en-US">
                <a:ea typeface="+mn-lt"/>
                <a:cs typeface="+mn-lt"/>
                <a:hlinkClick r:id="rId4"/>
              </a:rPr>
              <a:t>https://www.corpcofe.com/ways-your-office-coffee-machine-can-save-you-money/</a:t>
            </a:r>
            <a:r>
              <a:rPr lang="en-US">
                <a:ea typeface="+mn-lt"/>
                <a:cs typeface="+mn-lt"/>
              </a:rPr>
              <a:t> </a:t>
            </a:r>
            <a:endParaRPr lang="en-US"/>
          </a:p>
          <a:p>
            <a:r>
              <a:rPr lang="en-US">
                <a:ea typeface="+mn-lt"/>
                <a:cs typeface="+mn-lt"/>
              </a:rPr>
              <a:t>[6] M. Mousa, H. K. Massoud, and R. M. Ayoubi, "Gender, diversity management perceptions, workplace happiness and </a:t>
            </a:r>
            <a:r>
              <a:rPr lang="en-US" err="1">
                <a:ea typeface="+mn-lt"/>
                <a:cs typeface="+mn-lt"/>
              </a:rPr>
              <a:t>organisational</a:t>
            </a:r>
            <a:r>
              <a:rPr lang="en-US">
                <a:ea typeface="+mn-lt"/>
                <a:cs typeface="+mn-lt"/>
              </a:rPr>
              <a:t> citizenship </a:t>
            </a:r>
            <a:r>
              <a:rPr lang="en-US" err="1">
                <a:ea typeface="+mn-lt"/>
                <a:cs typeface="+mn-lt"/>
              </a:rPr>
              <a:t>behaviour</a:t>
            </a:r>
            <a:r>
              <a:rPr lang="en-US">
                <a:ea typeface="+mn-lt"/>
                <a:cs typeface="+mn-lt"/>
              </a:rPr>
              <a:t>," Employee Relations: The International Journal, vol. 42, no. 6, pp. 1249-1269, 2020.</a:t>
            </a:r>
          </a:p>
          <a:p>
            <a:r>
              <a:rPr lang="en-US">
                <a:ea typeface="+mn-lt"/>
                <a:cs typeface="+mn-lt"/>
              </a:rPr>
              <a:t>[7] </a:t>
            </a:r>
            <a:r>
              <a:rPr lang="en-US" sz="1800" b="0" i="0" u="sng" strike="noStrike">
                <a:solidFill>
                  <a:srgbClr val="467886"/>
                </a:solidFill>
                <a:effectLst/>
                <a:latin typeface="Aptos"/>
                <a:hlinkClick r:id="rId5"/>
              </a:rPr>
              <a:t>https://www.statista.com/topics/1248/coffee-market/#topicOverview</a:t>
            </a:r>
            <a:r>
              <a:rPr lang="en-US" sz="1800" b="0" i="0" u="none" strike="noStrike">
                <a:solidFill>
                  <a:srgbClr val="000000"/>
                </a:solidFill>
                <a:effectLst/>
                <a:latin typeface="Aptos"/>
              </a:rPr>
              <a:t> ​</a:t>
            </a:r>
            <a:endParaRPr lang="en-US">
              <a:latin typeface="Aptos"/>
              <a:ea typeface="+mn-lt"/>
              <a:cs typeface="+mn-lt"/>
            </a:endParaRPr>
          </a:p>
          <a:p>
            <a:r>
              <a:rPr lang="en-US">
                <a:ea typeface="+mn-lt"/>
                <a:cs typeface="+mn-lt"/>
              </a:rPr>
              <a:t>[8] </a:t>
            </a:r>
            <a:r>
              <a:rPr lang="en-US">
                <a:ea typeface="+mn-lt"/>
                <a:cs typeface="+mn-lt"/>
                <a:hlinkClick r:id="rId6"/>
              </a:rPr>
              <a:t>https://us.costacoffee.com/our-coffees/on-the-go</a:t>
            </a:r>
            <a:r>
              <a:rPr lang="en-US">
                <a:ea typeface="+mn-lt"/>
                <a:cs typeface="+mn-lt"/>
              </a:rPr>
              <a:t> </a:t>
            </a:r>
          </a:p>
          <a:p>
            <a:r>
              <a:rPr lang="en-US">
                <a:ea typeface="+mn-lt"/>
                <a:cs typeface="+mn-lt"/>
              </a:rPr>
              <a:t>[9] </a:t>
            </a:r>
            <a:r>
              <a:rPr lang="en-US">
                <a:ea typeface="+mn-lt"/>
                <a:cs typeface="+mn-lt"/>
                <a:hlinkClick r:id="rId7"/>
              </a:rPr>
              <a:t>https://zerocater.com/resources/workplace-studies/survey-insight-workforce-snacking-habits/</a:t>
            </a:r>
            <a:r>
              <a:rPr lang="en-US">
                <a:ea typeface="+mn-lt"/>
                <a:cs typeface="+mn-lt"/>
              </a:rPr>
              <a:t> </a:t>
            </a:r>
          </a:p>
          <a:p>
            <a:r>
              <a:rPr lang="en-US">
                <a:ea typeface="+mn-lt"/>
                <a:cs typeface="+mn-lt"/>
              </a:rPr>
              <a:t>[10] </a:t>
            </a:r>
            <a:r>
              <a:rPr lang="en-US" sz="1800">
                <a:ea typeface="+mn-lt"/>
                <a:cs typeface="+mn-lt"/>
                <a:hlinkClick r:id="rId8"/>
              </a:rPr>
              <a:t>https://artly.coffee/</a:t>
            </a:r>
            <a:br>
              <a:rPr lang="en-US" sz="1800">
                <a:ea typeface="+mn-lt"/>
                <a:cs typeface="+mn-lt"/>
                <a:hlinkClick r:id="rId8"/>
              </a:rPr>
            </a:br>
            <a:r>
              <a:rPr lang="en-US">
                <a:ea typeface="+mn-lt"/>
                <a:cs typeface="+mn-lt"/>
                <a:hlinkClick r:id="rId8">
                  <a:extLst>
                    <a:ext uri="{A12FA001-AC4F-418D-AE19-62706E023703}">
                      <ahyp:hlinkClr xmlns:ahyp="http://schemas.microsoft.com/office/drawing/2018/hyperlinkcolor" val="tx"/>
                    </a:ext>
                  </a:extLst>
                </a:hlinkClick>
              </a:rPr>
              <a:t>[11] </a:t>
            </a:r>
            <a:r>
              <a:rPr lang="en-US" sz="1800">
                <a:ea typeface="+mn-lt"/>
                <a:cs typeface="+mn-lt"/>
                <a:hlinkClick r:id="rId9"/>
              </a:rPr>
              <a:t>https://victoriaarduino.com/eagleone/</a:t>
            </a:r>
            <a:endParaRPr lang="en-US" sz="1800">
              <a:ea typeface="+mn-lt"/>
              <a:cs typeface="+mn-lt"/>
            </a:endParaRPr>
          </a:p>
          <a:p>
            <a:r>
              <a:rPr lang="en-US">
                <a:ea typeface="+mn-lt"/>
                <a:cs typeface="+mn-lt"/>
              </a:rPr>
              <a:t>[12] </a:t>
            </a:r>
            <a:r>
              <a:rPr lang="en-US">
                <a:ea typeface="+mn-lt"/>
                <a:cs typeface="+mn-lt"/>
                <a:hlinkClick r:id="rId10"/>
              </a:rPr>
              <a:t>https://www.linkedin.com/pulse/starbucks-magic-artificial-intelligence-enhancing-coffee-pavithra-s/</a:t>
            </a:r>
            <a:endParaRPr lang="en-US">
              <a:ea typeface="+mn-lt"/>
              <a:cs typeface="+mn-lt"/>
            </a:endParaRPr>
          </a:p>
          <a:p>
            <a:r>
              <a:rPr lang="en-US">
                <a:ea typeface="+mn-lt"/>
                <a:cs typeface="+mn-lt"/>
              </a:rPr>
              <a:t>[13] </a:t>
            </a:r>
            <a:r>
              <a:rPr lang="en-US">
                <a:ea typeface="+mn-lt"/>
                <a:cs typeface="+mn-lt"/>
                <a:hlinkClick r:id="rId11"/>
              </a:rPr>
              <a:t>https://www.baristagpt.com/</a:t>
            </a:r>
            <a:endParaRPr lang="en-US" sz="1800">
              <a:ea typeface="+mn-lt"/>
              <a:cs typeface="+mn-lt"/>
              <a:hlinkClick r:id="rId11"/>
            </a:endParaRPr>
          </a:p>
          <a:p>
            <a:endParaRPr lang="en-US">
              <a:ea typeface="+mn-lt"/>
              <a:cs typeface="+mn-lt"/>
            </a:endParaRPr>
          </a:p>
        </p:txBody>
      </p:sp>
    </p:spTree>
    <p:extLst>
      <p:ext uri="{BB962C8B-B14F-4D97-AF65-F5344CB8AC3E}">
        <p14:creationId xmlns:p14="http://schemas.microsoft.com/office/powerpoint/2010/main" val="3286169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DF13-0C5C-C955-F8B3-45099EC80718}"/>
              </a:ext>
            </a:extLst>
          </p:cNvPr>
          <p:cNvSpPr>
            <a:spLocks noGrp="1"/>
          </p:cNvSpPr>
          <p:nvPr>
            <p:ph type="title"/>
          </p:nvPr>
        </p:nvSpPr>
        <p:spPr>
          <a:xfrm>
            <a:off x="761800" y="435928"/>
            <a:ext cx="6016072" cy="1056079"/>
          </a:xfrm>
        </p:spPr>
        <p:txBody>
          <a:bodyPr vert="horz" lIns="91440" tIns="45720" rIns="91440" bIns="45720" rtlCol="0" anchor="ctr">
            <a:normAutofit/>
          </a:bodyPr>
          <a:lstStyle/>
          <a:p>
            <a:r>
              <a:rPr lang="en-US" sz="4000">
                <a:latin typeface="Aptos Display"/>
              </a:rPr>
              <a:t>Problem Statement</a:t>
            </a:r>
            <a:endParaRPr lang="en-US" sz="4000">
              <a:latin typeface="Aptos Display" panose="020B0004020202020204" pitchFamily="34" charset="0"/>
            </a:endParaRPr>
          </a:p>
        </p:txBody>
      </p:sp>
      <p:sp>
        <p:nvSpPr>
          <p:cNvPr id="5" name="TextBox 4">
            <a:extLst>
              <a:ext uri="{FF2B5EF4-FFF2-40B4-BE49-F238E27FC236}">
                <a16:creationId xmlns:a16="http://schemas.microsoft.com/office/drawing/2014/main" id="{118D85BF-D190-0AC7-9543-2C3067A26706}"/>
              </a:ext>
            </a:extLst>
          </p:cNvPr>
          <p:cNvSpPr txBox="1"/>
          <p:nvPr/>
        </p:nvSpPr>
        <p:spPr>
          <a:xfrm>
            <a:off x="761801" y="2124197"/>
            <a:ext cx="4649186" cy="3769835"/>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2000" b="1"/>
              <a:t>Limited access to quality coffee</a:t>
            </a:r>
          </a:p>
          <a:p>
            <a:pPr>
              <a:lnSpc>
                <a:spcPct val="90000"/>
              </a:lnSpc>
              <a:spcAft>
                <a:spcPts val="600"/>
              </a:spcAft>
            </a:pPr>
            <a:r>
              <a:rPr lang="en-US" kern="100">
                <a:solidFill>
                  <a:srgbClr val="0D0D0D"/>
                </a:solidFill>
                <a:effectLst/>
                <a:latin typeface="Calibri" panose="020F0502020204030204" pitchFamily="34" charset="0"/>
                <a:ea typeface="Calibri" panose="020F0502020204030204" pitchFamily="34" charset="0"/>
                <a:cs typeface="Segoe UI" panose="020B0502040204020203" pitchFamily="34" charset="0"/>
              </a:rPr>
              <a:t>Corporate employees often experience a lack of access to high-quality, personalized coffee options in their workplaces leading to</a:t>
            </a:r>
          </a:p>
          <a:p>
            <a:pPr marL="285750" indent="-285750">
              <a:lnSpc>
                <a:spcPct val="90000"/>
              </a:lnSpc>
              <a:spcAft>
                <a:spcPts val="600"/>
              </a:spcAft>
              <a:buFont typeface="Arial" panose="020B0604020202020204" pitchFamily="34" charset="0"/>
              <a:buChar char="•"/>
            </a:pPr>
            <a:r>
              <a:rPr lang="en-US" kern="100">
                <a:solidFill>
                  <a:srgbClr val="0D0D0D"/>
                </a:solidFill>
                <a:latin typeface="Calibri" panose="020F0502020204030204" pitchFamily="34" charset="0"/>
                <a:ea typeface="Calibri" panose="020F0502020204030204" pitchFamily="34" charset="0"/>
                <a:cs typeface="Segoe UI" panose="020B0502040204020203" pitchFamily="34" charset="0"/>
              </a:rPr>
              <a:t>D</a:t>
            </a:r>
            <a:r>
              <a:rPr lang="en-US" kern="100">
                <a:solidFill>
                  <a:srgbClr val="0D0D0D"/>
                </a:solidFill>
                <a:effectLst/>
                <a:latin typeface="Calibri" panose="020F0502020204030204" pitchFamily="34" charset="0"/>
                <a:ea typeface="Calibri" panose="020F0502020204030204" pitchFamily="34" charset="0"/>
                <a:cs typeface="Segoe UI" panose="020B0502040204020203" pitchFamily="34" charset="0"/>
              </a:rPr>
              <a:t>ecreased satisfaction</a:t>
            </a:r>
          </a:p>
          <a:p>
            <a:pPr marL="285750" indent="-285750">
              <a:lnSpc>
                <a:spcPct val="90000"/>
              </a:lnSpc>
              <a:spcAft>
                <a:spcPts val="600"/>
              </a:spcAft>
              <a:buFont typeface="Arial" panose="020B0604020202020204" pitchFamily="34" charset="0"/>
              <a:buChar char="•"/>
            </a:pPr>
            <a:r>
              <a:rPr lang="en-US" kern="100">
                <a:solidFill>
                  <a:srgbClr val="0D0D0D"/>
                </a:solidFill>
                <a:latin typeface="Calibri" panose="020F0502020204030204" pitchFamily="34" charset="0"/>
                <a:ea typeface="Calibri" panose="020F0502020204030204" pitchFamily="34" charset="0"/>
                <a:cs typeface="Segoe UI" panose="020B0502040204020203" pitchFamily="34" charset="0"/>
              </a:rPr>
              <a:t>Decreased </a:t>
            </a:r>
            <a:r>
              <a:rPr lang="en-US" kern="100">
                <a:solidFill>
                  <a:srgbClr val="0D0D0D"/>
                </a:solidFill>
                <a:effectLst/>
                <a:latin typeface="Calibri" panose="020F0502020204030204" pitchFamily="34" charset="0"/>
                <a:ea typeface="Calibri" panose="020F0502020204030204" pitchFamily="34" charset="0"/>
                <a:cs typeface="Segoe UI" panose="020B0502040204020203" pitchFamily="34" charset="0"/>
              </a:rPr>
              <a:t>productivity at work </a:t>
            </a:r>
          </a:p>
          <a:p>
            <a:pPr>
              <a:lnSpc>
                <a:spcPct val="90000"/>
              </a:lnSpc>
              <a:spcAft>
                <a:spcPts val="600"/>
              </a:spcAft>
            </a:pP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p>
            <a:pPr marL="0" lvl="1">
              <a:lnSpc>
                <a:spcPct val="90000"/>
              </a:lnSpc>
              <a:spcAft>
                <a:spcPts val="600"/>
              </a:spcAft>
            </a:pPr>
            <a:r>
              <a:rPr lang="en-US" sz="2000" b="1"/>
              <a:t>One-Size-Fits-All Approach</a:t>
            </a:r>
          </a:p>
          <a:p>
            <a:pPr marL="0" lvl="1">
              <a:lnSpc>
                <a:spcPct val="90000"/>
              </a:lnSpc>
              <a:spcAft>
                <a:spcPts val="600"/>
              </a:spcAft>
            </a:pPr>
            <a:r>
              <a:rPr lang="en-US" kern="100">
                <a:solidFill>
                  <a:srgbClr val="0D0D0D"/>
                </a:solidFill>
                <a:effectLst/>
                <a:latin typeface="Calibri" panose="020F0502020204030204" pitchFamily="34" charset="0"/>
                <a:ea typeface="Calibri" panose="020F0502020204030204" pitchFamily="34" charset="0"/>
                <a:cs typeface="Segoe UI" panose="020B0502040204020203" pitchFamily="34" charset="0"/>
              </a:rPr>
              <a:t>Traditional office coffee solutions offer a </a:t>
            </a:r>
            <a:br>
              <a:rPr lang="en-US" kern="100">
                <a:solidFill>
                  <a:srgbClr val="0D0D0D"/>
                </a:solidFill>
                <a:effectLst/>
                <a:latin typeface="Calibri" panose="020F0502020204030204" pitchFamily="34" charset="0"/>
                <a:ea typeface="Calibri" panose="020F0502020204030204" pitchFamily="34" charset="0"/>
                <a:cs typeface="Segoe UI" panose="020B0502040204020203" pitchFamily="34" charset="0"/>
              </a:rPr>
            </a:br>
            <a:r>
              <a:rPr lang="en-US" kern="100">
                <a:solidFill>
                  <a:srgbClr val="0D0D0D"/>
                </a:solidFill>
                <a:effectLst/>
                <a:latin typeface="Calibri" panose="020F0502020204030204" pitchFamily="34" charset="0"/>
                <a:ea typeface="Calibri" panose="020F0502020204030204" pitchFamily="34" charset="0"/>
                <a:cs typeface="Segoe UI" panose="020B0502040204020203" pitchFamily="34" charset="0"/>
              </a:rPr>
              <a:t>one-size-fits-all approach that fails to cater to the diverse taste preferences of a modern workforce </a:t>
            </a:r>
          </a:p>
          <a:p>
            <a:pPr marL="0" lvl="1">
              <a:lnSpc>
                <a:spcPct val="90000"/>
              </a:lnSpc>
              <a:spcAft>
                <a:spcPts val="600"/>
              </a:spcAft>
            </a:pPr>
            <a:endParaRPr lang="en-US" b="1" kern="100">
              <a:solidFill>
                <a:srgbClr val="0D0D0D"/>
              </a:solidFill>
              <a:latin typeface="Calibri" panose="020F0502020204030204" pitchFamily="34" charset="0"/>
              <a:cs typeface="Segoe UI" panose="020B0502040204020203" pitchFamily="34" charset="0"/>
            </a:endParaRPr>
          </a:p>
          <a:p>
            <a:pPr marL="0" lvl="1">
              <a:lnSpc>
                <a:spcPct val="90000"/>
              </a:lnSpc>
              <a:spcAft>
                <a:spcPts val="600"/>
              </a:spcAft>
            </a:pPr>
            <a:r>
              <a:rPr lang="en-US" sz="2000" b="1"/>
              <a:t>Going to cafe leads to loss of workplace efficiency and increased downtime</a:t>
            </a:r>
            <a:endParaRPr lang="en-US" sz="2000">
              <a:effectLst/>
              <a:latin typeface="Times New Roman" panose="02020603050405020304" pitchFamily="18" charset="0"/>
              <a:ea typeface="Times New Roman" panose="02020603050405020304" pitchFamily="18" charset="0"/>
            </a:endParaRPr>
          </a:p>
          <a:p>
            <a:pPr marL="0" lvl="1">
              <a:lnSpc>
                <a:spcPct val="90000"/>
              </a:lnSpc>
              <a:spcAft>
                <a:spcPts val="600"/>
              </a:spcAft>
            </a:pPr>
            <a:endParaRPr lang="en-US" b="1"/>
          </a:p>
          <a:p>
            <a:pPr marL="342900" lvl="1" indent="-342900">
              <a:lnSpc>
                <a:spcPct val="90000"/>
              </a:lnSpc>
              <a:spcAft>
                <a:spcPts val="600"/>
              </a:spcAft>
              <a:buFont typeface="Arial" panose="020B0604020202020204" pitchFamily="34" charset="0"/>
              <a:buChar char="•"/>
            </a:pPr>
            <a:endParaRPr lang="en-US" b="1"/>
          </a:p>
        </p:txBody>
      </p:sp>
      <p:pic>
        <p:nvPicPr>
          <p:cNvPr id="3" name="Picture 2" descr="A coffee maker with a glass pot&#10;&#10;Description automatically generated">
            <a:extLst>
              <a:ext uri="{FF2B5EF4-FFF2-40B4-BE49-F238E27FC236}">
                <a16:creationId xmlns:a16="http://schemas.microsoft.com/office/drawing/2014/main" id="{419261E8-B9DA-0C00-89A7-5FC90399890F}"/>
              </a:ext>
            </a:extLst>
          </p:cNvPr>
          <p:cNvPicPr>
            <a:picLocks noChangeAspect="1"/>
          </p:cNvPicPr>
          <p:nvPr/>
        </p:nvPicPr>
        <p:blipFill rotWithShape="1">
          <a:blip r:embed="rId2"/>
          <a:srcRect r="22342"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266394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89E4-6440-9D11-DA65-5FFDCE207152}"/>
              </a:ext>
            </a:extLst>
          </p:cNvPr>
          <p:cNvSpPr>
            <a:spLocks noGrp="1"/>
          </p:cNvSpPr>
          <p:nvPr>
            <p:ph type="title"/>
          </p:nvPr>
        </p:nvSpPr>
        <p:spPr>
          <a:xfrm>
            <a:off x="839788" y="550477"/>
            <a:ext cx="10515600" cy="439996"/>
          </a:xfrm>
        </p:spPr>
        <p:txBody>
          <a:bodyPr>
            <a:normAutofit fontScale="90000"/>
          </a:bodyPr>
          <a:lstStyle/>
          <a:p>
            <a:r>
              <a:rPr lang="en-US" sz="4800">
                <a:latin typeface="Aptos Display" panose="020B0004020202020204" pitchFamily="34" charset="0"/>
                <a:ea typeface="Calibri Light"/>
                <a:cs typeface="Calibri Light"/>
              </a:rPr>
              <a:t>Proposed Solution</a:t>
            </a:r>
            <a:endParaRPr lang="en-US">
              <a:latin typeface="Aptos Display" panose="020B0004020202020204" pitchFamily="34" charset="0"/>
            </a:endParaRPr>
          </a:p>
        </p:txBody>
      </p:sp>
      <p:sp>
        <p:nvSpPr>
          <p:cNvPr id="4" name="Content Placeholder 3">
            <a:extLst>
              <a:ext uri="{FF2B5EF4-FFF2-40B4-BE49-F238E27FC236}">
                <a16:creationId xmlns:a16="http://schemas.microsoft.com/office/drawing/2014/main" id="{E0E37F8E-4C85-547D-B2E2-448AD10E14C7}"/>
              </a:ext>
            </a:extLst>
          </p:cNvPr>
          <p:cNvSpPr>
            <a:spLocks noGrp="1"/>
          </p:cNvSpPr>
          <p:nvPr>
            <p:ph sz="half" idx="2"/>
          </p:nvPr>
        </p:nvSpPr>
        <p:spPr>
          <a:xfrm>
            <a:off x="839787" y="1159562"/>
            <a:ext cx="5429037" cy="5071290"/>
          </a:xfrm>
        </p:spPr>
        <p:txBody>
          <a:bodyPr vert="horz" lIns="91440" tIns="45720" rIns="91440" bIns="45720" rtlCol="0" anchor="t">
            <a:noAutofit/>
          </a:bodyPr>
          <a:lstStyle/>
          <a:p>
            <a:pPr marL="0" indent="0">
              <a:buNone/>
            </a:pPr>
            <a:r>
              <a:rPr lang="en-US" sz="2000" b="1">
                <a:latin typeface="Aptos Display"/>
                <a:ea typeface="Calibri"/>
                <a:cs typeface="Arial"/>
              </a:rPr>
              <a:t>Java Genie Espresso &amp; Vending Machines</a:t>
            </a:r>
            <a:endParaRPr lang="en-US" sz="2000" b="1">
              <a:latin typeface="Aptos Display"/>
              <a:ea typeface="Calibri"/>
              <a:cs typeface="Calibri"/>
            </a:endParaRPr>
          </a:p>
          <a:p>
            <a:pPr>
              <a:buFont typeface="Arial"/>
              <a:buChar char="•"/>
            </a:pPr>
            <a:r>
              <a:rPr lang="en-US" sz="1800" b="1">
                <a:latin typeface="Aptos Display"/>
                <a:ea typeface="Calibri"/>
                <a:cs typeface="Arial"/>
              </a:rPr>
              <a:t>AI-Flavor Profiles </a:t>
            </a:r>
            <a:br>
              <a:rPr lang="en-US" sz="1800">
                <a:latin typeface="Aptos Display" panose="020B0004020202020204" pitchFamily="34" charset="0"/>
                <a:ea typeface="Calibri"/>
                <a:cs typeface="Arial"/>
              </a:rPr>
            </a:br>
            <a:r>
              <a:rPr lang="en-US" sz="1800">
                <a:latin typeface="Aptos Display"/>
                <a:ea typeface="Calibri"/>
                <a:cs typeface="Arial"/>
              </a:rPr>
              <a:t>Learns and adapts to individual flavor preferences to deliver the perfect cup of coffee.</a:t>
            </a:r>
          </a:p>
          <a:p>
            <a:pPr>
              <a:buFont typeface="Arial"/>
              <a:buChar char="•"/>
            </a:pPr>
            <a:r>
              <a:rPr lang="en-US" sz="1800" b="1">
                <a:latin typeface="Aptos Display"/>
                <a:ea typeface="Calibri"/>
                <a:cs typeface="Arial"/>
              </a:rPr>
              <a:t>User-Friendly Interface </a:t>
            </a:r>
            <a:br>
              <a:rPr lang="en-US" sz="1800">
                <a:latin typeface="Aptos Display" panose="020B0004020202020204" pitchFamily="34" charset="0"/>
                <a:ea typeface="Calibri"/>
                <a:cs typeface="Arial"/>
              </a:rPr>
            </a:br>
            <a:r>
              <a:rPr lang="en-US" sz="1800">
                <a:latin typeface="Aptos Display"/>
                <a:ea typeface="Calibri"/>
                <a:cs typeface="Arial"/>
              </a:rPr>
              <a:t>Easy ordering via smartphone app or built-in touchscreen display.</a:t>
            </a:r>
          </a:p>
          <a:p>
            <a:pPr>
              <a:buFont typeface="Arial"/>
              <a:buChar char="•"/>
            </a:pPr>
            <a:r>
              <a:rPr lang="en-US" sz="1800" b="1">
                <a:latin typeface="Aptos Display"/>
                <a:ea typeface="Calibri"/>
                <a:cs typeface="Arial"/>
              </a:rPr>
              <a:t>Barista-Quality Coffee</a:t>
            </a:r>
            <a:br>
              <a:rPr lang="en-US" sz="1800">
                <a:latin typeface="Aptos Display" panose="020B0004020202020204" pitchFamily="34" charset="0"/>
                <a:ea typeface="Calibri"/>
                <a:cs typeface="Arial"/>
              </a:rPr>
            </a:br>
            <a:r>
              <a:rPr lang="en-US" sz="1800">
                <a:latin typeface="Aptos Display"/>
                <a:ea typeface="Calibri"/>
                <a:cs typeface="Arial"/>
              </a:rPr>
              <a:t>Provides high-quality espresso and coffee drinks without leaving the office.</a:t>
            </a:r>
          </a:p>
          <a:p>
            <a:pPr marL="0" indent="0">
              <a:buNone/>
            </a:pPr>
            <a:endParaRPr lang="en-US" sz="2000" b="1">
              <a:latin typeface="Aptos Display"/>
              <a:ea typeface="Calibri"/>
              <a:cs typeface="Arial"/>
            </a:endParaRPr>
          </a:p>
          <a:p>
            <a:pPr marL="0" indent="0">
              <a:buNone/>
            </a:pPr>
            <a:r>
              <a:rPr lang="en-US" sz="2000" b="1">
                <a:latin typeface="Aptos Display"/>
                <a:ea typeface="Calibri"/>
                <a:cs typeface="Arial"/>
              </a:rPr>
              <a:t>Java Genie App &amp; Coffee Rewards</a:t>
            </a:r>
            <a:endParaRPr lang="en-US">
              <a:latin typeface="Aptos Display"/>
            </a:endParaRPr>
          </a:p>
          <a:p>
            <a:pPr>
              <a:buFont typeface="Arial,Sans-Serif"/>
              <a:buChar char="•"/>
            </a:pPr>
            <a:r>
              <a:rPr lang="en-US" sz="1800" b="1">
                <a:latin typeface="Aptos Display"/>
                <a:ea typeface="Calibri"/>
                <a:cs typeface="Arial"/>
              </a:rPr>
              <a:t>Shop</a:t>
            </a:r>
            <a:r>
              <a:rPr lang="en-US" sz="1800">
                <a:latin typeface="Aptos Display"/>
                <a:ea typeface="Calibri"/>
                <a:cs typeface="Arial"/>
              </a:rPr>
              <a:t>: Re-supply and order coffee ingredients instantly</a:t>
            </a:r>
          </a:p>
          <a:p>
            <a:pPr>
              <a:buFont typeface="Arial,Sans-Serif"/>
              <a:buChar char="•"/>
            </a:pPr>
            <a:r>
              <a:rPr lang="en-US" sz="1800" b="1">
                <a:latin typeface="Aptos Display"/>
                <a:ea typeface="Calibri"/>
                <a:cs typeface="Arial"/>
              </a:rPr>
              <a:t>Coffee Rewards: </a:t>
            </a:r>
            <a:r>
              <a:rPr lang="en-US" sz="1800">
                <a:latin typeface="Aptos Display"/>
                <a:ea typeface="Calibri"/>
                <a:cs typeface="Arial"/>
              </a:rPr>
              <a:t>Unified loyalty rewards and discounts from partner coffee suppliers</a:t>
            </a:r>
          </a:p>
          <a:p>
            <a:pPr marL="0" indent="0">
              <a:buNone/>
            </a:pPr>
            <a:endParaRPr lang="en-US" sz="1800">
              <a:latin typeface="Aptos Display" panose="020B0004020202020204" pitchFamily="34" charset="0"/>
              <a:ea typeface="Calibri"/>
              <a:cs typeface="Arial"/>
            </a:endParaRPr>
          </a:p>
          <a:p>
            <a:pPr marL="0" indent="0">
              <a:lnSpc>
                <a:spcPct val="100000"/>
              </a:lnSpc>
              <a:buNone/>
            </a:pPr>
            <a:endParaRPr lang="en-US" sz="1800" b="1">
              <a:latin typeface="Aptos Display" panose="020B0004020202020204" pitchFamily="34" charset="0"/>
              <a:ea typeface="Calibri" panose="020F0502020204030204"/>
              <a:cs typeface="Calibri" panose="020F0502020204030204"/>
            </a:endParaRPr>
          </a:p>
          <a:p>
            <a:pPr marL="0" indent="0">
              <a:lnSpc>
                <a:spcPct val="100000"/>
              </a:lnSpc>
              <a:buNone/>
            </a:pPr>
            <a:endParaRPr lang="en-US" sz="1800">
              <a:latin typeface="Aptos Display" panose="020B0004020202020204" pitchFamily="34" charset="0"/>
              <a:ea typeface="Calibri" panose="020F0502020204030204"/>
              <a:cs typeface="Calibri" panose="020F0502020204030204"/>
            </a:endParaRPr>
          </a:p>
        </p:txBody>
      </p:sp>
      <p:sp>
        <p:nvSpPr>
          <p:cNvPr id="6" name="Content Placeholder 5">
            <a:extLst>
              <a:ext uri="{FF2B5EF4-FFF2-40B4-BE49-F238E27FC236}">
                <a16:creationId xmlns:a16="http://schemas.microsoft.com/office/drawing/2014/main" id="{E6CDD0E7-5E3F-B7EC-4158-45595B7C4F80}"/>
              </a:ext>
            </a:extLst>
          </p:cNvPr>
          <p:cNvSpPr>
            <a:spLocks noGrp="1"/>
          </p:cNvSpPr>
          <p:nvPr>
            <p:ph sz="quarter" idx="4"/>
          </p:nvPr>
        </p:nvSpPr>
        <p:spPr>
          <a:xfrm>
            <a:off x="6410227" y="1159562"/>
            <a:ext cx="5183188" cy="5071290"/>
          </a:xfrm>
        </p:spPr>
        <p:txBody>
          <a:bodyPr vert="horz" lIns="91440" tIns="45720" rIns="91440" bIns="45720" rtlCol="0" anchor="t">
            <a:noAutofit/>
          </a:bodyPr>
          <a:lstStyle/>
          <a:p>
            <a:pPr marL="0" indent="0">
              <a:buNone/>
            </a:pPr>
            <a:r>
              <a:rPr lang="en-US" sz="2000" b="1">
                <a:latin typeface="Aptos Display"/>
                <a:ea typeface="Calibri" panose="020F0502020204030204"/>
                <a:cs typeface="Calibri" panose="020F0502020204030204"/>
              </a:rPr>
              <a:t>Benefits</a:t>
            </a:r>
          </a:p>
          <a:p>
            <a:pPr marL="285750" indent="-285750"/>
            <a:r>
              <a:rPr lang="en-US" sz="1800" b="1">
                <a:latin typeface="Aptos Display"/>
                <a:ea typeface="Calibri" panose="020F0502020204030204"/>
                <a:cs typeface="Calibri" panose="020F0502020204030204"/>
              </a:rPr>
              <a:t>Increased Productivity: </a:t>
            </a:r>
            <a:r>
              <a:rPr lang="en-US" sz="1800">
                <a:latin typeface="Aptos Display"/>
                <a:ea typeface="+mn-lt"/>
                <a:cs typeface="+mn-lt"/>
              </a:rPr>
              <a:t>The coffee machines in the office environment can greatly influence the employees' job performance[1] . Employees' productivity can be supported by smart coffee machines[2]. The coffee machines in the workplace have a positive impact on employees' commitment[3].</a:t>
            </a:r>
          </a:p>
          <a:p>
            <a:pPr marL="285750" indent="-285750"/>
            <a:r>
              <a:rPr lang="en-US" sz="1800" b="1">
                <a:latin typeface="Aptos Display"/>
                <a:ea typeface="Calibri" panose="020F0502020204030204"/>
                <a:cs typeface="Calibri" panose="020F0502020204030204"/>
              </a:rPr>
              <a:t>Cost-Effective: </a:t>
            </a:r>
            <a:r>
              <a:rPr lang="en-US" sz="1800">
                <a:latin typeface="Aptos Display"/>
                <a:ea typeface="Calibri" panose="020F0502020204030204"/>
                <a:cs typeface="Calibri" panose="020F0502020204030204"/>
              </a:rPr>
              <a:t>Saves on the time of coffee runs[4] and the expense of coffees at cafeterias[5].</a:t>
            </a:r>
          </a:p>
          <a:p>
            <a:pPr marL="285750" indent="-285750"/>
            <a:r>
              <a:rPr lang="en-US" sz="1800" b="1">
                <a:latin typeface="Aptos Display"/>
                <a:ea typeface="Calibri" panose="020F0502020204030204"/>
                <a:cs typeface="Calibri" panose="020F0502020204030204"/>
              </a:rPr>
              <a:t>Enhanced Satisfaction:</a:t>
            </a:r>
            <a:r>
              <a:rPr lang="en-US" sz="1800">
                <a:latin typeface="Aptos Display"/>
                <a:ea typeface="Calibri" panose="020F0502020204030204"/>
                <a:cs typeface="Calibri" panose="020F0502020204030204"/>
              </a:rPr>
              <a:t> </a:t>
            </a:r>
            <a:r>
              <a:rPr lang="en-US" sz="1800">
                <a:latin typeface="Aptos Display"/>
                <a:ea typeface="+mn-lt"/>
                <a:cs typeface="+mn-lt"/>
              </a:rPr>
              <a:t>The coffee machine talks are one of the effective methods to raise the workplace happiness and emotional ties[6].</a:t>
            </a:r>
          </a:p>
          <a:p>
            <a:pPr marL="0" indent="0">
              <a:buNone/>
            </a:pPr>
            <a:endParaRPr lang="en-US" sz="1800">
              <a:latin typeface="Aptos Display" panose="020B0004020202020204" pitchFamily="34" charset="0"/>
              <a:ea typeface="Calibri" panose="020F0502020204030204"/>
              <a:cs typeface="Calibri" panose="020F0502020204030204"/>
            </a:endParaRPr>
          </a:p>
        </p:txBody>
      </p:sp>
    </p:spTree>
    <p:extLst>
      <p:ext uri="{BB962C8B-B14F-4D97-AF65-F5344CB8AC3E}">
        <p14:creationId xmlns:p14="http://schemas.microsoft.com/office/powerpoint/2010/main" val="611382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77A73-4F14-4CE2-2BBD-EA9CB514EE73}"/>
              </a:ext>
            </a:extLst>
          </p:cNvPr>
          <p:cNvSpPr>
            <a:spLocks noGrp="1"/>
          </p:cNvSpPr>
          <p:nvPr>
            <p:ph type="title"/>
          </p:nvPr>
        </p:nvSpPr>
        <p:spPr/>
        <p:txBody>
          <a:bodyPr/>
          <a:lstStyle/>
          <a:p>
            <a:r>
              <a:rPr lang="en-US"/>
              <a:t>Apex Engineering Overview</a:t>
            </a:r>
          </a:p>
        </p:txBody>
      </p:sp>
      <p:sp>
        <p:nvSpPr>
          <p:cNvPr id="3" name="Content Placeholder 2">
            <a:extLst>
              <a:ext uri="{FF2B5EF4-FFF2-40B4-BE49-F238E27FC236}">
                <a16:creationId xmlns:a16="http://schemas.microsoft.com/office/drawing/2014/main" id="{5951E38A-74F2-2BC4-A18D-D6E5A125629C}"/>
              </a:ext>
            </a:extLst>
          </p:cNvPr>
          <p:cNvSpPr>
            <a:spLocks noGrp="1"/>
          </p:cNvSpPr>
          <p:nvPr>
            <p:ph idx="1"/>
          </p:nvPr>
        </p:nvSpPr>
        <p:spPr>
          <a:xfrm>
            <a:off x="838200" y="1825625"/>
            <a:ext cx="4365396" cy="4351338"/>
          </a:xfrm>
        </p:spPr>
        <p:txBody>
          <a:bodyPr vert="horz" lIns="91440" tIns="45720" rIns="91440" bIns="45720" rtlCol="0" anchor="t">
            <a:normAutofit/>
          </a:bodyPr>
          <a:lstStyle/>
          <a:p>
            <a:pPr marL="0" indent="0">
              <a:buNone/>
            </a:pPr>
            <a:r>
              <a:rPr lang="en-US" sz="1800" b="1">
                <a:ea typeface="+mn-lt"/>
                <a:cs typeface="+mn-lt"/>
              </a:rPr>
              <a:t>Vision and Goals</a:t>
            </a:r>
          </a:p>
          <a:p>
            <a:r>
              <a:rPr lang="en-US" sz="1800" b="1">
                <a:ea typeface="+mn-lt"/>
                <a:cs typeface="+mn-lt"/>
              </a:rPr>
              <a:t>Revolutionize Office Coffee </a:t>
            </a:r>
            <a:br>
              <a:rPr lang="en-US" sz="1800">
                <a:ea typeface="+mn-lt"/>
                <a:cs typeface="+mn-lt"/>
              </a:rPr>
            </a:br>
            <a:r>
              <a:rPr lang="en-US" sz="1800">
                <a:ea typeface="+mn-lt"/>
                <a:cs typeface="+mn-lt"/>
              </a:rPr>
              <a:t>To be the leading provider of </a:t>
            </a:r>
            <a:br>
              <a:rPr lang="en-US" sz="1800">
                <a:ea typeface="+mn-lt"/>
                <a:cs typeface="+mn-lt"/>
              </a:rPr>
            </a:br>
            <a:r>
              <a:rPr lang="en-US" sz="1800">
                <a:ea typeface="+mn-lt"/>
                <a:cs typeface="+mn-lt"/>
              </a:rPr>
              <a:t>AI-enhanced coffee experiences in workplaces globally.</a:t>
            </a:r>
          </a:p>
          <a:p>
            <a:r>
              <a:rPr lang="en-US" sz="1800" b="1">
                <a:ea typeface="+mn-lt"/>
                <a:cs typeface="+mn-lt"/>
              </a:rPr>
              <a:t>Quality and Innovation</a:t>
            </a:r>
            <a:br>
              <a:rPr lang="en-US" sz="1800">
                <a:ea typeface="+mn-lt"/>
                <a:cs typeface="+mn-lt"/>
              </a:rPr>
            </a:br>
            <a:r>
              <a:rPr lang="en-US" sz="1800">
                <a:ea typeface="+mn-lt"/>
                <a:cs typeface="+mn-lt"/>
              </a:rPr>
              <a:t>Commitment to blending cutting-edge technology with traditional coffee craftsmanship.</a:t>
            </a:r>
          </a:p>
          <a:p>
            <a:r>
              <a:rPr lang="en-US" sz="1800" b="1">
                <a:ea typeface="+mn-lt"/>
                <a:cs typeface="+mn-lt"/>
              </a:rPr>
              <a:t>Sustainability and Growth </a:t>
            </a:r>
            <a:br>
              <a:rPr lang="en-US" sz="1800">
                <a:ea typeface="+mn-lt"/>
                <a:cs typeface="+mn-lt"/>
              </a:rPr>
            </a:br>
            <a:r>
              <a:rPr lang="en-US" sz="1800">
                <a:ea typeface="+mn-lt"/>
                <a:cs typeface="+mn-lt"/>
              </a:rPr>
              <a:t>Aiming for sustainable business practices while pursuing aggressive market expansion.</a:t>
            </a:r>
          </a:p>
        </p:txBody>
      </p:sp>
      <p:sp>
        <p:nvSpPr>
          <p:cNvPr id="7" name="TextBox 6">
            <a:extLst>
              <a:ext uri="{FF2B5EF4-FFF2-40B4-BE49-F238E27FC236}">
                <a16:creationId xmlns:a16="http://schemas.microsoft.com/office/drawing/2014/main" id="{981EFFEA-2151-03AE-D9F9-AADB1FF6B04B}"/>
              </a:ext>
            </a:extLst>
          </p:cNvPr>
          <p:cNvSpPr txBox="1"/>
          <p:nvPr/>
        </p:nvSpPr>
        <p:spPr>
          <a:xfrm>
            <a:off x="5460477" y="1690688"/>
            <a:ext cx="5238946" cy="2308324"/>
          </a:xfrm>
          <a:prstGeom prst="rect">
            <a:avLst/>
          </a:prstGeom>
          <a:noFill/>
        </p:spPr>
        <p:txBody>
          <a:bodyPr wrap="square">
            <a:spAutoFit/>
          </a:bodyPr>
          <a:lstStyle/>
          <a:p>
            <a:r>
              <a:rPr lang="en-US" b="1"/>
              <a:t>Ownership</a:t>
            </a:r>
          </a:p>
          <a:p>
            <a:r>
              <a:rPr lang="en-US"/>
              <a:t>Six co-founders with 38% ownership stake, pooling diverse expertise to drive innovation.</a:t>
            </a:r>
          </a:p>
          <a:p>
            <a:endParaRPr lang="en-US"/>
          </a:p>
          <a:p>
            <a:r>
              <a:rPr lang="en-US" b="1"/>
              <a:t>Investor Confidence</a:t>
            </a:r>
          </a:p>
          <a:p>
            <a:r>
              <a:rPr lang="en-US"/>
              <a:t>Backed by investors holding 62% of the company, reflecting strong </a:t>
            </a:r>
            <a:r>
              <a:rPr lang="en-US" sz="1600"/>
              <a:t>market</a:t>
            </a:r>
            <a:r>
              <a:rPr lang="en-US"/>
              <a:t> confidence and financial stability.</a:t>
            </a:r>
          </a:p>
        </p:txBody>
      </p:sp>
      <p:sp>
        <p:nvSpPr>
          <p:cNvPr id="11" name="TextBox 10">
            <a:extLst>
              <a:ext uri="{FF2B5EF4-FFF2-40B4-BE49-F238E27FC236}">
                <a16:creationId xmlns:a16="http://schemas.microsoft.com/office/drawing/2014/main" id="{008195A4-0E81-A91A-5FE5-B7E77522607B}"/>
              </a:ext>
            </a:extLst>
          </p:cNvPr>
          <p:cNvSpPr txBox="1"/>
          <p:nvPr/>
        </p:nvSpPr>
        <p:spPr>
          <a:xfrm>
            <a:off x="5460477" y="4290149"/>
            <a:ext cx="5031556" cy="1815882"/>
          </a:xfrm>
          <a:prstGeom prst="rect">
            <a:avLst/>
          </a:prstGeom>
          <a:noFill/>
        </p:spPr>
        <p:txBody>
          <a:bodyPr wrap="square">
            <a:spAutoFit/>
          </a:bodyPr>
          <a:lstStyle/>
          <a:p>
            <a:r>
              <a:rPr lang="en-US" b="1"/>
              <a:t>Infrastructure</a:t>
            </a:r>
          </a:p>
          <a:p>
            <a:r>
              <a:rPr lang="en-US"/>
              <a:t>Prototyping facility for R&amp;D and production in Gainesville, FL</a:t>
            </a:r>
          </a:p>
          <a:p>
            <a:endParaRPr lang="en-US"/>
          </a:p>
          <a:p>
            <a:r>
              <a:rPr lang="en-US"/>
              <a:t>Partnered with top-tier component, food suppliers, and cloud service providers.</a:t>
            </a:r>
          </a:p>
        </p:txBody>
      </p:sp>
    </p:spTree>
    <p:extLst>
      <p:ext uri="{BB962C8B-B14F-4D97-AF65-F5344CB8AC3E}">
        <p14:creationId xmlns:p14="http://schemas.microsoft.com/office/powerpoint/2010/main" val="256067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13B26-314B-1A19-3B44-AA3067B01243}"/>
              </a:ext>
            </a:extLst>
          </p:cNvPr>
          <p:cNvPicPr>
            <a:picLocks noChangeAspect="1"/>
          </p:cNvPicPr>
          <p:nvPr/>
        </p:nvPicPr>
        <p:blipFill rotWithShape="1">
          <a:blip r:embed="rId2"/>
          <a:srcRect r="1" b="1"/>
          <a:stretch/>
        </p:blipFill>
        <p:spPr>
          <a:xfrm>
            <a:off x="6548849" y="3553146"/>
            <a:ext cx="2311943" cy="2311943"/>
          </a:xfrm>
          <a:prstGeom prst="ellipse">
            <a:avLst/>
          </a:prstGeom>
          <a:ln>
            <a:noFill/>
          </a:ln>
          <a:effectLst/>
        </p:spPr>
      </p:pic>
      <p:pic>
        <p:nvPicPr>
          <p:cNvPr id="7" name="Picture 6" descr="A person wearing glasses and a blue suit&#10;&#10;Description automatically generated">
            <a:extLst>
              <a:ext uri="{FF2B5EF4-FFF2-40B4-BE49-F238E27FC236}">
                <a16:creationId xmlns:a16="http://schemas.microsoft.com/office/drawing/2014/main" id="{2EF74FD0-D808-0A06-682B-B39946F9ADBA}"/>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3887348" y="522869"/>
            <a:ext cx="2311943" cy="2311943"/>
          </a:xfrm>
          <a:prstGeom prst="ellipse">
            <a:avLst/>
          </a:prstGeom>
          <a:ln>
            <a:noFill/>
          </a:ln>
          <a:effectLst/>
        </p:spPr>
      </p:pic>
      <p:pic>
        <p:nvPicPr>
          <p:cNvPr id="4" name="Picture 3" descr="A person wearing glasses and a striped shirt&#10;&#10;Description automatically generated">
            <a:extLst>
              <a:ext uri="{FF2B5EF4-FFF2-40B4-BE49-F238E27FC236}">
                <a16:creationId xmlns:a16="http://schemas.microsoft.com/office/drawing/2014/main" id="{584C5FBA-9C09-29A3-807F-7DD6B3737761}"/>
              </a:ext>
            </a:extLst>
          </p:cNvPr>
          <p:cNvPicPr>
            <a:picLocks noChangeAspect="1"/>
          </p:cNvPicPr>
          <p:nvPr/>
        </p:nvPicPr>
        <p:blipFill rotWithShape="1">
          <a:blip r:embed="rId4"/>
          <a:srcRect t="4243" r="-5" b="8783"/>
          <a:stretch/>
        </p:blipFill>
        <p:spPr>
          <a:xfrm>
            <a:off x="3876564" y="3670849"/>
            <a:ext cx="2311943" cy="2311943"/>
          </a:xfrm>
          <a:prstGeom prst="ellipse">
            <a:avLst/>
          </a:prstGeom>
          <a:ln>
            <a:noFill/>
          </a:ln>
          <a:effectLst/>
        </p:spPr>
      </p:pic>
      <p:pic>
        <p:nvPicPr>
          <p:cNvPr id="5" name="Picture 4">
            <a:extLst>
              <a:ext uri="{FF2B5EF4-FFF2-40B4-BE49-F238E27FC236}">
                <a16:creationId xmlns:a16="http://schemas.microsoft.com/office/drawing/2014/main" id="{EFB50B7A-FCB6-EAAD-C998-01C84E79307B}"/>
              </a:ext>
            </a:extLst>
          </p:cNvPr>
          <p:cNvPicPr>
            <a:picLocks noChangeAspect="1"/>
          </p:cNvPicPr>
          <p:nvPr/>
        </p:nvPicPr>
        <p:blipFill rotWithShape="1">
          <a:blip r:embed="rId5"/>
          <a:srcRect r="3" b="1420"/>
          <a:stretch/>
        </p:blipFill>
        <p:spPr>
          <a:xfrm>
            <a:off x="9244537" y="522869"/>
            <a:ext cx="2311943" cy="2311944"/>
          </a:xfrm>
          <a:prstGeom prst="ellipse">
            <a:avLst/>
          </a:prstGeom>
          <a:ln>
            <a:noFill/>
          </a:ln>
          <a:effectLst/>
        </p:spPr>
      </p:pic>
      <p:pic>
        <p:nvPicPr>
          <p:cNvPr id="11" name="Content Placeholder 10">
            <a:extLst>
              <a:ext uri="{FF2B5EF4-FFF2-40B4-BE49-F238E27FC236}">
                <a16:creationId xmlns:a16="http://schemas.microsoft.com/office/drawing/2014/main" id="{A3389697-DFAE-697D-4F4D-23EF9341F7E5}"/>
              </a:ext>
            </a:extLst>
          </p:cNvPr>
          <p:cNvPicPr>
            <a:picLocks noGrp="1" noChangeAspect="1"/>
          </p:cNvPicPr>
          <p:nvPr>
            <p:ph idx="1"/>
          </p:nvPr>
        </p:nvPicPr>
        <p:blipFill>
          <a:blip r:embed="rId6"/>
          <a:stretch>
            <a:fillRect/>
          </a:stretch>
        </p:blipFill>
        <p:spPr>
          <a:xfrm>
            <a:off x="9380668" y="3586220"/>
            <a:ext cx="2190257" cy="2318791"/>
          </a:xfrm>
          <a:prstGeom prst="ellipse">
            <a:avLst/>
          </a:prstGeom>
          <a:ln>
            <a:noFill/>
          </a:ln>
          <a:effectLst/>
        </p:spPr>
      </p:pic>
      <p:pic>
        <p:nvPicPr>
          <p:cNvPr id="3" name="Picture 2" descr="A person in a suit&#10;&#10;Description automatically generated">
            <a:extLst>
              <a:ext uri="{FF2B5EF4-FFF2-40B4-BE49-F238E27FC236}">
                <a16:creationId xmlns:a16="http://schemas.microsoft.com/office/drawing/2014/main" id="{7304048D-8BF4-ED1C-09D1-871261BCA530}"/>
              </a:ext>
            </a:extLst>
          </p:cNvPr>
          <p:cNvPicPr>
            <a:picLocks noChangeAspect="1"/>
          </p:cNvPicPr>
          <p:nvPr/>
        </p:nvPicPr>
        <p:blipFill>
          <a:blip r:embed="rId7"/>
          <a:stretch>
            <a:fillRect/>
          </a:stretch>
        </p:blipFill>
        <p:spPr>
          <a:xfrm>
            <a:off x="6548849" y="527635"/>
            <a:ext cx="2188309" cy="2307177"/>
          </a:xfrm>
          <a:prstGeom prst="ellipse">
            <a:avLst/>
          </a:prstGeom>
          <a:ln>
            <a:noFill/>
          </a:ln>
          <a:effectLst/>
        </p:spPr>
      </p:pic>
      <p:sp>
        <p:nvSpPr>
          <p:cNvPr id="16" name="TextBox 15">
            <a:extLst>
              <a:ext uri="{FF2B5EF4-FFF2-40B4-BE49-F238E27FC236}">
                <a16:creationId xmlns:a16="http://schemas.microsoft.com/office/drawing/2014/main" id="{632674B1-A665-16A9-1DE9-AB6671B6D65F}"/>
              </a:ext>
            </a:extLst>
          </p:cNvPr>
          <p:cNvSpPr txBox="1"/>
          <p:nvPr/>
        </p:nvSpPr>
        <p:spPr>
          <a:xfrm>
            <a:off x="3766201" y="2906815"/>
            <a:ext cx="2532668" cy="646331"/>
          </a:xfrm>
          <a:prstGeom prst="rect">
            <a:avLst/>
          </a:prstGeom>
          <a:noFill/>
        </p:spPr>
        <p:txBody>
          <a:bodyPr wrap="square" rtlCol="0">
            <a:spAutoFit/>
          </a:bodyPr>
          <a:lstStyle/>
          <a:p>
            <a:pPr algn="ctr"/>
            <a:r>
              <a:rPr lang="en-US" b="0" i="0">
                <a:solidFill>
                  <a:srgbClr val="2D3B45"/>
                </a:solidFill>
                <a:effectLst/>
                <a:latin typeface="+mj-lt"/>
              </a:rPr>
              <a:t>Jay Rosen</a:t>
            </a:r>
          </a:p>
          <a:p>
            <a:pPr algn="ctr"/>
            <a:r>
              <a:rPr lang="en-US" b="0" i="0">
                <a:solidFill>
                  <a:srgbClr val="2D3B45"/>
                </a:solidFill>
                <a:effectLst/>
                <a:latin typeface="+mj-lt"/>
              </a:rPr>
              <a:t>CEO</a:t>
            </a:r>
            <a:endParaRPr lang="en-US">
              <a:latin typeface="+mj-lt"/>
            </a:endParaRPr>
          </a:p>
        </p:txBody>
      </p:sp>
      <p:sp>
        <p:nvSpPr>
          <p:cNvPr id="17" name="TextBox 16">
            <a:extLst>
              <a:ext uri="{FF2B5EF4-FFF2-40B4-BE49-F238E27FC236}">
                <a16:creationId xmlns:a16="http://schemas.microsoft.com/office/drawing/2014/main" id="{25CEF590-80E1-8184-AD50-809A439DCF98}"/>
              </a:ext>
            </a:extLst>
          </p:cNvPr>
          <p:cNvSpPr txBox="1"/>
          <p:nvPr/>
        </p:nvSpPr>
        <p:spPr>
          <a:xfrm>
            <a:off x="6376669" y="2981937"/>
            <a:ext cx="2532668" cy="646331"/>
          </a:xfrm>
          <a:prstGeom prst="rect">
            <a:avLst/>
          </a:prstGeom>
          <a:noFill/>
        </p:spPr>
        <p:txBody>
          <a:bodyPr wrap="square" rtlCol="0">
            <a:spAutoFit/>
          </a:bodyPr>
          <a:lstStyle/>
          <a:p>
            <a:pPr algn="ctr"/>
            <a:r>
              <a:rPr lang="en-US" b="0" i="0">
                <a:solidFill>
                  <a:srgbClr val="2D3B45"/>
                </a:solidFill>
                <a:effectLst/>
                <a:latin typeface="+mj-lt"/>
              </a:rPr>
              <a:t>Landon McIntosh </a:t>
            </a:r>
          </a:p>
          <a:p>
            <a:pPr algn="ctr"/>
            <a:r>
              <a:rPr lang="en-US" b="0" i="0">
                <a:solidFill>
                  <a:srgbClr val="2D3B45"/>
                </a:solidFill>
                <a:effectLst/>
                <a:latin typeface="+mj-lt"/>
              </a:rPr>
              <a:t>CFO</a:t>
            </a:r>
            <a:endParaRPr lang="en-US">
              <a:latin typeface="+mj-lt"/>
            </a:endParaRPr>
          </a:p>
        </p:txBody>
      </p:sp>
      <p:sp>
        <p:nvSpPr>
          <p:cNvPr id="18" name="TextBox 17">
            <a:extLst>
              <a:ext uri="{FF2B5EF4-FFF2-40B4-BE49-F238E27FC236}">
                <a16:creationId xmlns:a16="http://schemas.microsoft.com/office/drawing/2014/main" id="{20BBB0A9-6588-4D4C-5975-44C84689272C}"/>
              </a:ext>
            </a:extLst>
          </p:cNvPr>
          <p:cNvSpPr txBox="1"/>
          <p:nvPr/>
        </p:nvSpPr>
        <p:spPr>
          <a:xfrm>
            <a:off x="8632856" y="2887350"/>
            <a:ext cx="3685880" cy="646331"/>
          </a:xfrm>
          <a:prstGeom prst="rect">
            <a:avLst/>
          </a:prstGeom>
          <a:noFill/>
        </p:spPr>
        <p:txBody>
          <a:bodyPr wrap="square" rtlCol="0">
            <a:spAutoFit/>
          </a:bodyPr>
          <a:lstStyle/>
          <a:p>
            <a:pPr algn="ctr"/>
            <a:r>
              <a:rPr lang="en-US" b="0" i="0">
                <a:solidFill>
                  <a:srgbClr val="2D3B45"/>
                </a:solidFill>
                <a:effectLst/>
                <a:latin typeface="+mj-lt"/>
              </a:rPr>
              <a:t>Vijay Rathore </a:t>
            </a:r>
          </a:p>
          <a:p>
            <a:pPr algn="ctr"/>
            <a:r>
              <a:rPr lang="en-US" b="0" i="0">
                <a:solidFill>
                  <a:srgbClr val="2D3B45"/>
                </a:solidFill>
                <a:effectLst/>
                <a:latin typeface="+mj-lt"/>
              </a:rPr>
              <a:t>Design &amp; Manufacturing  </a:t>
            </a:r>
            <a:endParaRPr lang="en-US">
              <a:latin typeface="+mj-lt"/>
            </a:endParaRPr>
          </a:p>
        </p:txBody>
      </p:sp>
      <p:sp>
        <p:nvSpPr>
          <p:cNvPr id="19" name="TextBox 18">
            <a:extLst>
              <a:ext uri="{FF2B5EF4-FFF2-40B4-BE49-F238E27FC236}">
                <a16:creationId xmlns:a16="http://schemas.microsoft.com/office/drawing/2014/main" id="{D3898A9E-CC14-E924-32A6-1122284E6361}"/>
              </a:ext>
            </a:extLst>
          </p:cNvPr>
          <p:cNvSpPr txBox="1"/>
          <p:nvPr/>
        </p:nvSpPr>
        <p:spPr>
          <a:xfrm>
            <a:off x="8737158" y="5993568"/>
            <a:ext cx="3480067" cy="646331"/>
          </a:xfrm>
          <a:prstGeom prst="rect">
            <a:avLst/>
          </a:prstGeom>
          <a:noFill/>
        </p:spPr>
        <p:txBody>
          <a:bodyPr wrap="square" rtlCol="0">
            <a:spAutoFit/>
          </a:bodyPr>
          <a:lstStyle/>
          <a:p>
            <a:pPr algn="ctr"/>
            <a:r>
              <a:rPr lang="en-US" b="0" i="0">
                <a:solidFill>
                  <a:srgbClr val="2D3B45"/>
                </a:solidFill>
                <a:effectLst/>
                <a:latin typeface="+mj-lt"/>
              </a:rPr>
              <a:t>Alec Castro </a:t>
            </a:r>
          </a:p>
          <a:p>
            <a:pPr algn="ctr"/>
            <a:r>
              <a:rPr lang="en-US" b="0" i="0">
                <a:solidFill>
                  <a:srgbClr val="2D3B45"/>
                </a:solidFill>
                <a:effectLst/>
                <a:latin typeface="+mj-lt"/>
              </a:rPr>
              <a:t>Design &amp; Manufacturing </a:t>
            </a:r>
            <a:endParaRPr lang="en-US">
              <a:latin typeface="+mj-lt"/>
            </a:endParaRPr>
          </a:p>
        </p:txBody>
      </p:sp>
      <p:sp>
        <p:nvSpPr>
          <p:cNvPr id="20" name="TextBox 19">
            <a:extLst>
              <a:ext uri="{FF2B5EF4-FFF2-40B4-BE49-F238E27FC236}">
                <a16:creationId xmlns:a16="http://schemas.microsoft.com/office/drawing/2014/main" id="{410EC809-F9A9-8EA6-D4D6-DB78232CF701}"/>
              </a:ext>
            </a:extLst>
          </p:cNvPr>
          <p:cNvSpPr txBox="1"/>
          <p:nvPr/>
        </p:nvSpPr>
        <p:spPr>
          <a:xfrm>
            <a:off x="6548849" y="6054263"/>
            <a:ext cx="2532668" cy="646331"/>
          </a:xfrm>
          <a:prstGeom prst="rect">
            <a:avLst/>
          </a:prstGeom>
          <a:noFill/>
        </p:spPr>
        <p:txBody>
          <a:bodyPr wrap="square" rtlCol="0">
            <a:spAutoFit/>
          </a:bodyPr>
          <a:lstStyle/>
          <a:p>
            <a:pPr algn="ctr"/>
            <a:r>
              <a:rPr lang="en-US" b="0" i="0" err="1">
                <a:solidFill>
                  <a:srgbClr val="2D3B45"/>
                </a:solidFill>
                <a:effectLst/>
                <a:latin typeface="+mj-lt"/>
              </a:rPr>
              <a:t>Rithish</a:t>
            </a:r>
            <a:r>
              <a:rPr lang="en-US" b="0" i="0">
                <a:solidFill>
                  <a:srgbClr val="2D3B45"/>
                </a:solidFill>
                <a:effectLst/>
                <a:latin typeface="+mj-lt"/>
              </a:rPr>
              <a:t> Reddy </a:t>
            </a:r>
            <a:r>
              <a:rPr lang="en-US" b="0" i="0" err="1">
                <a:solidFill>
                  <a:srgbClr val="2D3B45"/>
                </a:solidFill>
                <a:effectLst/>
                <a:latin typeface="+mj-lt"/>
              </a:rPr>
              <a:t>Kaithi</a:t>
            </a:r>
            <a:r>
              <a:rPr lang="en-US" b="0" i="0">
                <a:solidFill>
                  <a:srgbClr val="2D3B45"/>
                </a:solidFill>
                <a:effectLst/>
                <a:latin typeface="+mj-lt"/>
              </a:rPr>
              <a:t> </a:t>
            </a:r>
          </a:p>
          <a:p>
            <a:pPr algn="ctr"/>
            <a:r>
              <a:rPr lang="en-US" b="0" i="0">
                <a:solidFill>
                  <a:srgbClr val="2D3B45"/>
                </a:solidFill>
                <a:effectLst/>
                <a:latin typeface="+mj-lt"/>
              </a:rPr>
              <a:t>Software Engineer</a:t>
            </a:r>
            <a:endParaRPr lang="en-US">
              <a:latin typeface="+mj-lt"/>
            </a:endParaRPr>
          </a:p>
        </p:txBody>
      </p:sp>
      <p:sp>
        <p:nvSpPr>
          <p:cNvPr id="21" name="TextBox 20">
            <a:extLst>
              <a:ext uri="{FF2B5EF4-FFF2-40B4-BE49-F238E27FC236}">
                <a16:creationId xmlns:a16="http://schemas.microsoft.com/office/drawing/2014/main" id="{A6659AEA-66FD-3FA4-AE25-E35F599D4389}"/>
              </a:ext>
            </a:extLst>
          </p:cNvPr>
          <p:cNvSpPr txBox="1"/>
          <p:nvPr/>
        </p:nvSpPr>
        <p:spPr>
          <a:xfrm>
            <a:off x="3776986" y="6054263"/>
            <a:ext cx="2532668" cy="646331"/>
          </a:xfrm>
          <a:prstGeom prst="rect">
            <a:avLst/>
          </a:prstGeom>
          <a:noFill/>
        </p:spPr>
        <p:txBody>
          <a:bodyPr wrap="square" rtlCol="0">
            <a:spAutoFit/>
          </a:bodyPr>
          <a:lstStyle/>
          <a:p>
            <a:pPr algn="ctr"/>
            <a:r>
              <a:rPr lang="en-US" b="0" i="0" err="1">
                <a:solidFill>
                  <a:srgbClr val="2D3B45"/>
                </a:solidFill>
                <a:effectLst/>
                <a:latin typeface="+mj-lt"/>
              </a:rPr>
              <a:t>Xiaoshan</a:t>
            </a:r>
            <a:r>
              <a:rPr lang="en-US" b="0" i="0">
                <a:solidFill>
                  <a:srgbClr val="2D3B45"/>
                </a:solidFill>
                <a:effectLst/>
                <a:latin typeface="+mj-lt"/>
              </a:rPr>
              <a:t> Wang </a:t>
            </a:r>
          </a:p>
          <a:p>
            <a:pPr algn="ctr"/>
            <a:r>
              <a:rPr lang="en-US" b="0" i="0">
                <a:solidFill>
                  <a:srgbClr val="2D3B45"/>
                </a:solidFill>
                <a:effectLst/>
                <a:latin typeface="+mj-lt"/>
              </a:rPr>
              <a:t>Software Engineer</a:t>
            </a:r>
            <a:endParaRPr lang="en-US">
              <a:latin typeface="+mj-lt"/>
            </a:endParaRPr>
          </a:p>
        </p:txBody>
      </p:sp>
      <p:sp>
        <p:nvSpPr>
          <p:cNvPr id="26" name="Title 1">
            <a:extLst>
              <a:ext uri="{FF2B5EF4-FFF2-40B4-BE49-F238E27FC236}">
                <a16:creationId xmlns:a16="http://schemas.microsoft.com/office/drawing/2014/main" id="{CC49B30F-7E34-023B-49CC-09528CFB9A99}"/>
              </a:ext>
            </a:extLst>
          </p:cNvPr>
          <p:cNvSpPr>
            <a:spLocks noGrp="1"/>
          </p:cNvSpPr>
          <p:nvPr>
            <p:ph type="title"/>
          </p:nvPr>
        </p:nvSpPr>
        <p:spPr>
          <a:xfrm>
            <a:off x="357893" y="616637"/>
            <a:ext cx="3286898" cy="1325563"/>
          </a:xfrm>
        </p:spPr>
        <p:txBody>
          <a:bodyPr/>
          <a:lstStyle/>
          <a:p>
            <a:r>
              <a:rPr lang="en-US"/>
              <a:t>Management Team</a:t>
            </a:r>
          </a:p>
        </p:txBody>
      </p:sp>
      <p:sp>
        <p:nvSpPr>
          <p:cNvPr id="8" name="TextBox 7">
            <a:extLst>
              <a:ext uri="{FF2B5EF4-FFF2-40B4-BE49-F238E27FC236}">
                <a16:creationId xmlns:a16="http://schemas.microsoft.com/office/drawing/2014/main" id="{161AB0F2-AB37-ED36-F607-24983AB7F31A}"/>
              </a:ext>
            </a:extLst>
          </p:cNvPr>
          <p:cNvSpPr txBox="1"/>
          <p:nvPr/>
        </p:nvSpPr>
        <p:spPr>
          <a:xfrm>
            <a:off x="356973" y="2766540"/>
            <a:ext cx="355599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Be part of the Coffee Revolution </a:t>
            </a:r>
          </a:p>
          <a:p>
            <a:r>
              <a:rPr lang="en-US"/>
              <a:t>with Apex Engineering. We are</a:t>
            </a:r>
            <a:br>
              <a:rPr lang="en-US"/>
            </a:br>
            <a:r>
              <a:rPr lang="en-US"/>
              <a:t>hiring the following roles:</a:t>
            </a:r>
          </a:p>
          <a:p>
            <a:endParaRPr lang="en-US"/>
          </a:p>
          <a:p>
            <a:pPr marL="285750" indent="-285750">
              <a:buFont typeface="Arial"/>
              <a:buChar char="•"/>
            </a:pPr>
            <a:r>
              <a:rPr lang="en-US"/>
              <a:t>AI Engineers</a:t>
            </a:r>
          </a:p>
          <a:p>
            <a:pPr marL="285750" indent="-285750">
              <a:buFont typeface="Arial"/>
              <a:buChar char="•"/>
            </a:pPr>
            <a:r>
              <a:rPr lang="en-US"/>
              <a:t>Firmware Engineers</a:t>
            </a:r>
          </a:p>
          <a:p>
            <a:pPr marL="285750" indent="-285750">
              <a:buFont typeface="Arial"/>
              <a:buChar char="•"/>
            </a:pPr>
            <a:r>
              <a:rPr lang="en-US"/>
              <a:t>Mechanical Designers</a:t>
            </a:r>
          </a:p>
          <a:p>
            <a:pPr marL="285750" indent="-285750">
              <a:buFont typeface="Arial"/>
              <a:buChar char="•"/>
            </a:pPr>
            <a:r>
              <a:rPr lang="en-US"/>
              <a:t>Culinary Experts</a:t>
            </a:r>
          </a:p>
          <a:p>
            <a:pPr marL="285750" indent="-285750">
              <a:buFont typeface="Arial"/>
              <a:buChar char="•"/>
            </a:pPr>
            <a:r>
              <a:rPr lang="en-US"/>
              <a:t>Supply Chain Operators</a:t>
            </a:r>
          </a:p>
          <a:p>
            <a:pPr marL="285750" indent="-285750">
              <a:buFont typeface="Arial"/>
              <a:buChar char="•"/>
            </a:pPr>
            <a:r>
              <a:rPr lang="en-US"/>
              <a:t>Sales Professionals</a:t>
            </a:r>
          </a:p>
          <a:p>
            <a:pPr marL="285750" indent="-285750">
              <a:buFont typeface="Arial"/>
              <a:buChar char="•"/>
            </a:pPr>
            <a:r>
              <a:rPr lang="en-US"/>
              <a:t>Marketing Professionals</a:t>
            </a:r>
          </a:p>
          <a:p>
            <a:endParaRPr lang="en-US"/>
          </a:p>
          <a:p>
            <a:pPr marL="285750" indent="-285750">
              <a:buFont typeface="Arial"/>
              <a:buChar char="•"/>
            </a:pPr>
            <a:endParaRPr lang="en-US"/>
          </a:p>
        </p:txBody>
      </p:sp>
    </p:spTree>
    <p:extLst>
      <p:ext uri="{BB962C8B-B14F-4D97-AF65-F5344CB8AC3E}">
        <p14:creationId xmlns:p14="http://schemas.microsoft.com/office/powerpoint/2010/main" val="125614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82148-319F-EF76-8EFF-2E33E62F8103}"/>
              </a:ext>
            </a:extLst>
          </p:cNvPr>
          <p:cNvSpPr>
            <a:spLocks noGrp="1"/>
          </p:cNvSpPr>
          <p:nvPr>
            <p:ph type="title"/>
          </p:nvPr>
        </p:nvSpPr>
        <p:spPr>
          <a:xfrm>
            <a:off x="596571" y="453070"/>
            <a:ext cx="10044023" cy="877729"/>
          </a:xfrm>
        </p:spPr>
        <p:txBody>
          <a:bodyPr anchor="ctr">
            <a:normAutofit/>
          </a:bodyPr>
          <a:lstStyle/>
          <a:p>
            <a:r>
              <a:rPr lang="en-US" sz="4000">
                <a:solidFill>
                  <a:srgbClr val="FFFFFF"/>
                </a:solidFill>
                <a:ea typeface="+mj-lt"/>
                <a:cs typeface="+mj-lt"/>
              </a:rPr>
              <a:t>Java Genie Roadmap</a:t>
            </a:r>
            <a:endParaRPr lang="en-US"/>
          </a:p>
        </p:txBody>
      </p:sp>
      <p:sp>
        <p:nvSpPr>
          <p:cNvPr id="3" name="Content Placeholder 2">
            <a:extLst>
              <a:ext uri="{FF2B5EF4-FFF2-40B4-BE49-F238E27FC236}">
                <a16:creationId xmlns:a16="http://schemas.microsoft.com/office/drawing/2014/main" id="{5FD35830-4CA6-BD5C-411A-8CEFB3532C0F}"/>
              </a:ext>
            </a:extLst>
          </p:cNvPr>
          <p:cNvSpPr>
            <a:spLocks/>
          </p:cNvSpPr>
          <p:nvPr/>
        </p:nvSpPr>
        <p:spPr>
          <a:xfrm>
            <a:off x="594361" y="2112579"/>
            <a:ext cx="10579852" cy="4192805"/>
          </a:xfrm>
          <a:prstGeom prst="rect">
            <a:avLst/>
          </a:prstGeom>
        </p:spPr>
        <p:txBody>
          <a:bodyPr lIns="91440" tIns="45720" rIns="91440" bIns="45720" anchor="t"/>
          <a:lstStyle/>
          <a:p>
            <a:pPr defTabSz="877824">
              <a:spcAft>
                <a:spcPts val="600"/>
              </a:spcAft>
            </a:pPr>
            <a:endParaRPr lang="en-US"/>
          </a:p>
        </p:txBody>
      </p:sp>
      <p:graphicFrame>
        <p:nvGraphicFramePr>
          <p:cNvPr id="5" name="Content Placeholder 2">
            <a:extLst>
              <a:ext uri="{FF2B5EF4-FFF2-40B4-BE49-F238E27FC236}">
                <a16:creationId xmlns:a16="http://schemas.microsoft.com/office/drawing/2014/main" id="{C744EE81-E360-D5D1-7322-2A7DA929A3C0}"/>
              </a:ext>
            </a:extLst>
          </p:cNvPr>
          <p:cNvGraphicFramePr>
            <a:graphicFrameLocks noGrp="1"/>
          </p:cNvGraphicFramePr>
          <p:nvPr>
            <p:ph idx="1"/>
            <p:extLst>
              <p:ext uri="{D42A27DB-BD31-4B8C-83A1-F6EECF244321}">
                <p14:modId xmlns:p14="http://schemas.microsoft.com/office/powerpoint/2010/main" val="745543232"/>
              </p:ext>
            </p:extLst>
          </p:nvPr>
        </p:nvGraphicFramePr>
        <p:xfrm>
          <a:off x="769551" y="4621402"/>
          <a:ext cx="10515600" cy="1329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 name="Picture 31" descr="A phone with a screen showing a color wheel&#10;&#10;Description automatically generated">
            <a:extLst>
              <a:ext uri="{FF2B5EF4-FFF2-40B4-BE49-F238E27FC236}">
                <a16:creationId xmlns:a16="http://schemas.microsoft.com/office/drawing/2014/main" id="{90168679-9E65-C37C-91FF-D7DAE1D504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342" y="2145604"/>
            <a:ext cx="2619694" cy="2809189"/>
          </a:xfrm>
          <a:prstGeom prst="rect">
            <a:avLst/>
          </a:prstGeom>
        </p:spPr>
      </p:pic>
      <p:pic>
        <p:nvPicPr>
          <p:cNvPr id="34" name="Picture 33" descr="A coffee machine with a cup of coffee&#10;&#10;Description automatically generated">
            <a:extLst>
              <a:ext uri="{FF2B5EF4-FFF2-40B4-BE49-F238E27FC236}">
                <a16:creationId xmlns:a16="http://schemas.microsoft.com/office/drawing/2014/main" id="{6AC03905-16E7-E84D-1C77-67753B8E66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1805" y="2058893"/>
            <a:ext cx="1981358" cy="2894894"/>
          </a:xfrm>
          <a:prstGeom prst="rect">
            <a:avLst/>
          </a:prstGeom>
        </p:spPr>
      </p:pic>
      <p:pic>
        <p:nvPicPr>
          <p:cNvPr id="36" name="Picture 35" descr="A vending machine with different types of coffee beans&#10;&#10;Description automatically generated">
            <a:extLst>
              <a:ext uri="{FF2B5EF4-FFF2-40B4-BE49-F238E27FC236}">
                <a16:creationId xmlns:a16="http://schemas.microsoft.com/office/drawing/2014/main" id="{87C21BF6-FD0A-60F1-FF9F-D4F3B65709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76382" y="2008053"/>
            <a:ext cx="2152610" cy="3089296"/>
          </a:xfrm>
          <a:prstGeom prst="rect">
            <a:avLst/>
          </a:prstGeom>
        </p:spPr>
      </p:pic>
      <p:sp>
        <p:nvSpPr>
          <p:cNvPr id="38" name="TextBox 37">
            <a:extLst>
              <a:ext uri="{FF2B5EF4-FFF2-40B4-BE49-F238E27FC236}">
                <a16:creationId xmlns:a16="http://schemas.microsoft.com/office/drawing/2014/main" id="{71273819-B175-007E-FAE2-45BED2855590}"/>
              </a:ext>
            </a:extLst>
          </p:cNvPr>
          <p:cNvSpPr txBox="1"/>
          <p:nvPr/>
        </p:nvSpPr>
        <p:spPr>
          <a:xfrm>
            <a:off x="1237521" y="5605846"/>
            <a:ext cx="1727687" cy="369332"/>
          </a:xfrm>
          <a:prstGeom prst="rect">
            <a:avLst/>
          </a:prstGeom>
          <a:noFill/>
        </p:spPr>
        <p:txBody>
          <a:bodyPr wrap="square">
            <a:spAutoFit/>
          </a:bodyPr>
          <a:lstStyle/>
          <a:p>
            <a:pPr lvl="0"/>
            <a:r>
              <a:rPr lang="en-US"/>
              <a:t>Java Genie App</a:t>
            </a:r>
          </a:p>
        </p:txBody>
      </p:sp>
      <p:sp>
        <p:nvSpPr>
          <p:cNvPr id="40" name="TextBox 39">
            <a:extLst>
              <a:ext uri="{FF2B5EF4-FFF2-40B4-BE49-F238E27FC236}">
                <a16:creationId xmlns:a16="http://schemas.microsoft.com/office/drawing/2014/main" id="{587D2761-7F57-78BE-53C7-389B290388F7}"/>
              </a:ext>
            </a:extLst>
          </p:cNvPr>
          <p:cNvSpPr txBox="1"/>
          <p:nvPr/>
        </p:nvSpPr>
        <p:spPr>
          <a:xfrm>
            <a:off x="3500432" y="5574108"/>
            <a:ext cx="2408852" cy="646331"/>
          </a:xfrm>
          <a:prstGeom prst="rect">
            <a:avLst/>
          </a:prstGeom>
          <a:noFill/>
        </p:spPr>
        <p:txBody>
          <a:bodyPr wrap="square" lIns="91440" tIns="45720" rIns="91440" bIns="45720" anchor="t">
            <a:spAutoFit/>
          </a:bodyPr>
          <a:lstStyle/>
          <a:p>
            <a:pPr lvl="0" algn="ctr"/>
            <a:r>
              <a:rPr lang="en-US"/>
              <a:t>Coffee Rewards</a:t>
            </a:r>
          </a:p>
          <a:p>
            <a:pPr algn="ctr"/>
            <a:r>
              <a:rPr lang="en-US"/>
              <a:t>&amp; Partners Expansion</a:t>
            </a:r>
          </a:p>
        </p:txBody>
      </p:sp>
      <p:grpSp>
        <p:nvGrpSpPr>
          <p:cNvPr id="44" name="Group 43">
            <a:extLst>
              <a:ext uri="{FF2B5EF4-FFF2-40B4-BE49-F238E27FC236}">
                <a16:creationId xmlns:a16="http://schemas.microsoft.com/office/drawing/2014/main" id="{EF2979BE-551F-AE2F-E7E9-348162830272}"/>
              </a:ext>
            </a:extLst>
          </p:cNvPr>
          <p:cNvGrpSpPr/>
          <p:nvPr/>
        </p:nvGrpSpPr>
        <p:grpSpPr>
          <a:xfrm>
            <a:off x="5973086" y="5574108"/>
            <a:ext cx="2656032" cy="666168"/>
            <a:chOff x="5257799" y="0"/>
            <a:chExt cx="2656032" cy="666168"/>
          </a:xfrm>
        </p:grpSpPr>
        <p:sp>
          <p:nvSpPr>
            <p:cNvPr id="42" name="Rectangle 41">
              <a:extLst>
                <a:ext uri="{FF2B5EF4-FFF2-40B4-BE49-F238E27FC236}">
                  <a16:creationId xmlns:a16="http://schemas.microsoft.com/office/drawing/2014/main" id="{3304C1A9-9566-1E12-1E47-E85605DD9162}"/>
                </a:ext>
              </a:extLst>
            </p:cNvPr>
            <p:cNvSpPr/>
            <p:nvPr/>
          </p:nvSpPr>
          <p:spPr>
            <a:xfrm>
              <a:off x="5257799" y="0"/>
              <a:ext cx="2628900" cy="42541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3" name="TextBox 42">
              <a:extLst>
                <a:ext uri="{FF2B5EF4-FFF2-40B4-BE49-F238E27FC236}">
                  <a16:creationId xmlns:a16="http://schemas.microsoft.com/office/drawing/2014/main" id="{BD983F02-AF54-DD28-DF65-2253FD5A95A2}"/>
                </a:ext>
              </a:extLst>
            </p:cNvPr>
            <p:cNvSpPr txBox="1"/>
            <p:nvPr/>
          </p:nvSpPr>
          <p:spPr>
            <a:xfrm>
              <a:off x="5284931" y="240751"/>
              <a:ext cx="2628900" cy="4254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97790" rIns="0" bIns="97790" numCol="1" spcCol="1270" anchor="b" anchorCtr="1">
              <a:noAutofit/>
            </a:bodyPr>
            <a:lstStyle/>
            <a:p>
              <a:pPr marL="0" lvl="0" indent="0" algn="ctr" defTabSz="488950">
                <a:spcBef>
                  <a:spcPct val="0"/>
                </a:spcBef>
                <a:spcAft>
                  <a:spcPct val="35000"/>
                </a:spcAft>
                <a:buNone/>
              </a:pPr>
              <a:r>
                <a:rPr lang="en-US" kern="1200"/>
                <a:t>Java Genie </a:t>
              </a:r>
            </a:p>
            <a:p>
              <a:pPr marL="0" lvl="0" indent="0" algn="ctr" defTabSz="488950">
                <a:spcBef>
                  <a:spcPct val="0"/>
                </a:spcBef>
                <a:spcAft>
                  <a:spcPct val="35000"/>
                </a:spcAft>
                <a:buNone/>
              </a:pPr>
              <a:r>
                <a:rPr lang="en-US" kern="1200"/>
                <a:t>Espresso Machine</a:t>
              </a:r>
            </a:p>
          </p:txBody>
        </p:sp>
      </p:grpSp>
      <p:grpSp>
        <p:nvGrpSpPr>
          <p:cNvPr id="48" name="Group 47">
            <a:extLst>
              <a:ext uri="{FF2B5EF4-FFF2-40B4-BE49-F238E27FC236}">
                <a16:creationId xmlns:a16="http://schemas.microsoft.com/office/drawing/2014/main" id="{B91CD565-66C8-E522-4FE3-16B0A39D84EE}"/>
              </a:ext>
            </a:extLst>
          </p:cNvPr>
          <p:cNvGrpSpPr/>
          <p:nvPr/>
        </p:nvGrpSpPr>
        <p:grpSpPr>
          <a:xfrm>
            <a:off x="8500004" y="5481775"/>
            <a:ext cx="2734156" cy="706112"/>
            <a:chOff x="7886700" y="623317"/>
            <a:chExt cx="2734156" cy="706112"/>
          </a:xfrm>
        </p:grpSpPr>
        <p:sp>
          <p:nvSpPr>
            <p:cNvPr id="46" name="Rectangle 45">
              <a:extLst>
                <a:ext uri="{FF2B5EF4-FFF2-40B4-BE49-F238E27FC236}">
                  <a16:creationId xmlns:a16="http://schemas.microsoft.com/office/drawing/2014/main" id="{24CA8839-D232-0409-6980-AE811E796684}"/>
                </a:ext>
              </a:extLst>
            </p:cNvPr>
            <p:cNvSpPr/>
            <p:nvPr/>
          </p:nvSpPr>
          <p:spPr>
            <a:xfrm>
              <a:off x="7886700" y="904012"/>
              <a:ext cx="2628900" cy="42541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7" name="TextBox 46">
              <a:extLst>
                <a:ext uri="{FF2B5EF4-FFF2-40B4-BE49-F238E27FC236}">
                  <a16:creationId xmlns:a16="http://schemas.microsoft.com/office/drawing/2014/main" id="{4142DE38-DB5C-B2DF-79BC-9E1581D20EE9}"/>
                </a:ext>
              </a:extLst>
            </p:cNvPr>
            <p:cNvSpPr txBox="1"/>
            <p:nvPr/>
          </p:nvSpPr>
          <p:spPr>
            <a:xfrm>
              <a:off x="7991956" y="623317"/>
              <a:ext cx="2628900" cy="4254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kern="1200"/>
                <a:t>Java Genie </a:t>
              </a:r>
            </a:p>
            <a:p>
              <a:pPr marL="0" lvl="0" indent="0" algn="ctr" defTabSz="488950">
                <a:lnSpc>
                  <a:spcPct val="90000"/>
                </a:lnSpc>
                <a:spcBef>
                  <a:spcPct val="0"/>
                </a:spcBef>
                <a:spcAft>
                  <a:spcPct val="35000"/>
                </a:spcAft>
                <a:buNone/>
              </a:pPr>
              <a:r>
                <a:rPr lang="en-US" kern="1200"/>
                <a:t>Vending Machine</a:t>
              </a:r>
            </a:p>
          </p:txBody>
        </p:sp>
      </p:grpSp>
      <p:pic>
        <p:nvPicPr>
          <p:cNvPr id="50" name="Picture 49" descr="A logo of a coffee shop&#10;&#10;Description automatically generated">
            <a:extLst>
              <a:ext uri="{FF2B5EF4-FFF2-40B4-BE49-F238E27FC236}">
                <a16:creationId xmlns:a16="http://schemas.microsoft.com/office/drawing/2014/main" id="{C06525EC-8FF6-248A-240C-D4E55AB2FDD8}"/>
              </a:ext>
            </a:extLst>
          </p:cNvPr>
          <p:cNvPicPr>
            <a:picLocks noChangeAspect="1"/>
          </p:cNvPicPr>
          <p:nvPr/>
        </p:nvPicPr>
        <p:blipFill>
          <a:blip r:embed="rId11"/>
          <a:stretch>
            <a:fillRect/>
          </a:stretch>
        </p:blipFill>
        <p:spPr>
          <a:xfrm>
            <a:off x="3302343" y="2299712"/>
            <a:ext cx="2600827" cy="2600827"/>
          </a:xfrm>
          <a:prstGeom prst="rect">
            <a:avLst/>
          </a:prstGeom>
        </p:spPr>
      </p:pic>
    </p:spTree>
    <p:extLst>
      <p:ext uri="{BB962C8B-B14F-4D97-AF65-F5344CB8AC3E}">
        <p14:creationId xmlns:p14="http://schemas.microsoft.com/office/powerpoint/2010/main" val="39873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hone with a screen on it&#10;&#10;Description automatically generated">
            <a:extLst>
              <a:ext uri="{FF2B5EF4-FFF2-40B4-BE49-F238E27FC236}">
                <a16:creationId xmlns:a16="http://schemas.microsoft.com/office/drawing/2014/main" id="{CF3F4472-12BB-FD16-5244-A4F63E993541}"/>
              </a:ext>
            </a:extLst>
          </p:cNvPr>
          <p:cNvPicPr>
            <a:picLocks noChangeAspect="1"/>
          </p:cNvPicPr>
          <p:nvPr/>
        </p:nvPicPr>
        <p:blipFill rotWithShape="1">
          <a:blip r:embed="rId2"/>
          <a:srcRect l="10395" r="818"/>
          <a:stretch/>
        </p:blipFill>
        <p:spPr>
          <a:xfrm>
            <a:off x="6103027" y="10"/>
            <a:ext cx="6088971" cy="6857990"/>
          </a:xfrm>
          <a:prstGeom prst="rect">
            <a:avLst/>
          </a:prstGeom>
        </p:spPr>
      </p:pic>
      <p:sp>
        <p:nvSpPr>
          <p:cNvPr id="2" name="Title 1">
            <a:extLst>
              <a:ext uri="{FF2B5EF4-FFF2-40B4-BE49-F238E27FC236}">
                <a16:creationId xmlns:a16="http://schemas.microsoft.com/office/drawing/2014/main" id="{9BFFA79A-BFFE-8C8D-A627-ACF995CCC411}"/>
              </a:ext>
            </a:extLst>
          </p:cNvPr>
          <p:cNvSpPr>
            <a:spLocks noGrp="1"/>
          </p:cNvSpPr>
          <p:nvPr>
            <p:ph type="title"/>
          </p:nvPr>
        </p:nvSpPr>
        <p:spPr>
          <a:xfrm>
            <a:off x="1784485" y="498960"/>
            <a:ext cx="4778387" cy="1628970"/>
          </a:xfrm>
        </p:spPr>
        <p:txBody>
          <a:bodyPr anchor="ctr">
            <a:normAutofit/>
          </a:bodyPr>
          <a:lstStyle/>
          <a:p>
            <a:r>
              <a:rPr lang="en-US" sz="4000"/>
              <a:t>Java Genie (2024)</a:t>
            </a:r>
          </a:p>
        </p:txBody>
      </p:sp>
      <p:sp>
        <p:nvSpPr>
          <p:cNvPr id="6" name="Content Placeholder 5">
            <a:extLst>
              <a:ext uri="{FF2B5EF4-FFF2-40B4-BE49-F238E27FC236}">
                <a16:creationId xmlns:a16="http://schemas.microsoft.com/office/drawing/2014/main" id="{2201E3D1-D06C-3AE1-3643-603C28D48E7A}"/>
              </a:ext>
            </a:extLst>
          </p:cNvPr>
          <p:cNvSpPr>
            <a:spLocks noGrp="1"/>
          </p:cNvSpPr>
          <p:nvPr>
            <p:ph idx="1"/>
          </p:nvPr>
        </p:nvSpPr>
        <p:spPr>
          <a:xfrm>
            <a:off x="714831" y="2747632"/>
            <a:ext cx="4659756" cy="3374137"/>
          </a:xfrm>
        </p:spPr>
        <p:txBody>
          <a:bodyPr vert="horz" lIns="91440" tIns="45720" rIns="91440" bIns="45720" rtlCol="0" anchor="ctr">
            <a:normAutofit/>
          </a:bodyPr>
          <a:lstStyle/>
          <a:p>
            <a:r>
              <a:rPr lang="en-US" sz="2400">
                <a:latin typeface="Aptos Display"/>
                <a:cs typeface="Times New Roman"/>
              </a:rPr>
              <a:t>AI Recommender for coffee drinks, cafes, and coffee products based on personalized flavor profiles</a:t>
            </a:r>
            <a:endParaRPr lang="en-US"/>
          </a:p>
          <a:p>
            <a:r>
              <a:rPr lang="en-US" sz="2400">
                <a:latin typeface="Arial"/>
                <a:cs typeface="Arial"/>
              </a:rPr>
              <a:t>AI Flavor Profiles can provide new flavor combinations and surprises</a:t>
            </a:r>
          </a:p>
          <a:p>
            <a:r>
              <a:rPr lang="en-US" sz="2400">
                <a:latin typeface="Aptos Display"/>
                <a:cs typeface="Times New Roman"/>
              </a:rPr>
              <a:t> Integrated AI Chatbot, an expert barista in your pocket</a:t>
            </a:r>
          </a:p>
          <a:p>
            <a:endParaRPr lang="en-US" sz="2000">
              <a:latin typeface="Aptos"/>
              <a:cs typeface="Times New Roman"/>
            </a:endParaRPr>
          </a:p>
        </p:txBody>
      </p:sp>
      <p:pic>
        <p:nvPicPr>
          <p:cNvPr id="7" name="Picture 6" descr="A logo of a coffee cup&#10;&#10;Description automatically generated">
            <a:extLst>
              <a:ext uri="{FF2B5EF4-FFF2-40B4-BE49-F238E27FC236}">
                <a16:creationId xmlns:a16="http://schemas.microsoft.com/office/drawing/2014/main" id="{0E2AA9EE-313E-B434-E78E-63854683CA3E}"/>
              </a:ext>
            </a:extLst>
          </p:cNvPr>
          <p:cNvPicPr>
            <a:picLocks noChangeAspect="1"/>
          </p:cNvPicPr>
          <p:nvPr/>
        </p:nvPicPr>
        <p:blipFill>
          <a:blip r:embed="rId3"/>
          <a:stretch>
            <a:fillRect/>
          </a:stretch>
        </p:blipFill>
        <p:spPr>
          <a:xfrm>
            <a:off x="251477" y="565182"/>
            <a:ext cx="1487405" cy="1487405"/>
          </a:xfrm>
          <a:prstGeom prst="rect">
            <a:avLst/>
          </a:prstGeom>
        </p:spPr>
      </p:pic>
    </p:spTree>
    <p:extLst>
      <p:ext uri="{BB962C8B-B14F-4D97-AF65-F5344CB8AC3E}">
        <p14:creationId xmlns:p14="http://schemas.microsoft.com/office/powerpoint/2010/main" val="1066968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78373-7521-ABC6-9480-AD970DDB0AF2}"/>
              </a:ext>
            </a:extLst>
          </p:cNvPr>
          <p:cNvSpPr>
            <a:spLocks noGrp="1"/>
          </p:cNvSpPr>
          <p:nvPr>
            <p:ph type="title"/>
          </p:nvPr>
        </p:nvSpPr>
        <p:spPr>
          <a:xfrm>
            <a:off x="761803" y="350196"/>
            <a:ext cx="5178298" cy="1624520"/>
          </a:xfrm>
        </p:spPr>
        <p:txBody>
          <a:bodyPr anchor="ctr">
            <a:normAutofit/>
          </a:bodyPr>
          <a:lstStyle/>
          <a:p>
            <a:r>
              <a:rPr lang="en-US" sz="4000"/>
              <a:t>Coffee Rewards (2025)</a:t>
            </a:r>
          </a:p>
        </p:txBody>
      </p:sp>
      <p:sp>
        <p:nvSpPr>
          <p:cNvPr id="24" name="Content Placeholder 23">
            <a:extLst>
              <a:ext uri="{FF2B5EF4-FFF2-40B4-BE49-F238E27FC236}">
                <a16:creationId xmlns:a16="http://schemas.microsoft.com/office/drawing/2014/main" id="{3BAD4D70-67A8-0581-215A-4DD3B7087536}"/>
              </a:ext>
            </a:extLst>
          </p:cNvPr>
          <p:cNvSpPr>
            <a:spLocks noGrp="1"/>
          </p:cNvSpPr>
          <p:nvPr>
            <p:ph idx="1"/>
          </p:nvPr>
        </p:nvSpPr>
        <p:spPr>
          <a:xfrm>
            <a:off x="761802" y="2221470"/>
            <a:ext cx="4646905" cy="3613149"/>
          </a:xfrm>
        </p:spPr>
        <p:txBody>
          <a:bodyPr vert="horz" lIns="91440" tIns="45720" rIns="91440" bIns="45720" rtlCol="0" anchor="ctr">
            <a:noAutofit/>
          </a:bodyPr>
          <a:lstStyle/>
          <a:p>
            <a:pPr>
              <a:spcBef>
                <a:spcPts val="0"/>
              </a:spcBef>
              <a:spcAft>
                <a:spcPts val="600"/>
              </a:spcAft>
            </a:pPr>
            <a:r>
              <a:rPr lang="en-US" sz="2400">
                <a:latin typeface="Aptos Display"/>
                <a:cs typeface="Calibri"/>
              </a:rPr>
              <a:t>Rewards and discount platform for using Java Genie app</a:t>
            </a:r>
          </a:p>
          <a:p>
            <a:pPr>
              <a:spcBef>
                <a:spcPts val="0"/>
              </a:spcBef>
              <a:spcAft>
                <a:spcPts val="600"/>
              </a:spcAft>
            </a:pPr>
            <a:endParaRPr lang="en-US" sz="2400">
              <a:latin typeface="Aptos Display"/>
              <a:cs typeface="Calibri"/>
            </a:endParaRPr>
          </a:p>
          <a:p>
            <a:pPr>
              <a:spcBef>
                <a:spcPts val="0"/>
              </a:spcBef>
              <a:spcAft>
                <a:spcPts val="600"/>
              </a:spcAft>
            </a:pPr>
            <a:r>
              <a:rPr lang="en-US" sz="2400">
                <a:latin typeface="Aptos Display"/>
                <a:cs typeface="Calibri"/>
              </a:rPr>
              <a:t>Customers earn Coffee Rewards for filling out surveys, writing reviews, and making in-app purchases with partners for discount pricing.</a:t>
            </a:r>
          </a:p>
          <a:p>
            <a:pPr>
              <a:spcBef>
                <a:spcPts val="0"/>
              </a:spcBef>
              <a:spcAft>
                <a:spcPts val="600"/>
              </a:spcAft>
            </a:pPr>
            <a:endParaRPr lang="en-US" sz="2400">
              <a:latin typeface="Aptos Display"/>
              <a:cs typeface="Calibri"/>
            </a:endParaRPr>
          </a:p>
          <a:p>
            <a:pPr>
              <a:spcBef>
                <a:spcPts val="0"/>
              </a:spcBef>
              <a:spcAft>
                <a:spcPts val="600"/>
              </a:spcAft>
            </a:pPr>
            <a:r>
              <a:rPr lang="en-US" sz="2400">
                <a:latin typeface="Aptos Display"/>
                <a:cs typeface="Calibri"/>
              </a:rPr>
              <a:t>Reviews and feedback help improve the AI algorithm</a:t>
            </a:r>
            <a:endParaRPr lang="en-US" sz="2400">
              <a:latin typeface="Aptos Display"/>
            </a:endParaRPr>
          </a:p>
        </p:txBody>
      </p:sp>
      <p:pic>
        <p:nvPicPr>
          <p:cNvPr id="31" name="Picture 30" descr="A logo for a coffee shop&#10;&#10;Description automatically generated">
            <a:extLst>
              <a:ext uri="{FF2B5EF4-FFF2-40B4-BE49-F238E27FC236}">
                <a16:creationId xmlns:a16="http://schemas.microsoft.com/office/drawing/2014/main" id="{57363FA3-39E8-1C99-6A04-E002015F5FFB}"/>
              </a:ext>
            </a:extLst>
          </p:cNvPr>
          <p:cNvPicPr>
            <a:picLocks noChangeAspect="1"/>
          </p:cNvPicPr>
          <p:nvPr/>
        </p:nvPicPr>
        <p:blipFill rotWithShape="1">
          <a:blip r:embed="rId2"/>
          <a:srcRect l="6831" t="39" r="4942" b="-39"/>
          <a:stretch/>
        </p:blipFill>
        <p:spPr>
          <a:xfrm>
            <a:off x="6114593" y="-712"/>
            <a:ext cx="6080676" cy="6862015"/>
          </a:xfrm>
          <a:prstGeom prst="rect">
            <a:avLst/>
          </a:prstGeom>
        </p:spPr>
      </p:pic>
      <p:pic>
        <p:nvPicPr>
          <p:cNvPr id="33" name="Picture 32" descr="A logo of a coffee shop&#10;&#10;Description automatically generated">
            <a:extLst>
              <a:ext uri="{FF2B5EF4-FFF2-40B4-BE49-F238E27FC236}">
                <a16:creationId xmlns:a16="http://schemas.microsoft.com/office/drawing/2014/main" id="{2F59924E-1B92-CEE9-4419-C16E047A7AC7}"/>
              </a:ext>
            </a:extLst>
          </p:cNvPr>
          <p:cNvPicPr>
            <a:picLocks noChangeAspect="1"/>
          </p:cNvPicPr>
          <p:nvPr/>
        </p:nvPicPr>
        <p:blipFill>
          <a:blip r:embed="rId3"/>
          <a:stretch>
            <a:fillRect/>
          </a:stretch>
        </p:blipFill>
        <p:spPr>
          <a:xfrm>
            <a:off x="6762325" y="300229"/>
            <a:ext cx="4666247" cy="4676274"/>
          </a:xfrm>
          <a:prstGeom prst="rect">
            <a:avLst/>
          </a:prstGeom>
        </p:spPr>
      </p:pic>
    </p:spTree>
    <p:extLst>
      <p:ext uri="{BB962C8B-B14F-4D97-AF65-F5344CB8AC3E}">
        <p14:creationId xmlns:p14="http://schemas.microsoft.com/office/powerpoint/2010/main" val="26316211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caa6e63-9357-4722-b68e-320f6a5c6e55">
      <Terms xmlns="http://schemas.microsoft.com/office/infopath/2007/PartnerControls"/>
    </lcf76f155ced4ddcb4097134ff3c332f>
    <TaxCatchAll xmlns="f30c65a6-f962-442f-8a5a-ea3635b76f6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5B479A4EAFE34B8ECC574FBBED4337" ma:contentTypeVersion="12" ma:contentTypeDescription="Create a new document." ma:contentTypeScope="" ma:versionID="6b4240dea8f647fd27ecc5f450c98699">
  <xsd:schema xmlns:xsd="http://www.w3.org/2001/XMLSchema" xmlns:xs="http://www.w3.org/2001/XMLSchema" xmlns:p="http://schemas.microsoft.com/office/2006/metadata/properties" xmlns:ns2="ecaa6e63-9357-4722-b68e-320f6a5c6e55" xmlns:ns3="f30c65a6-f962-442f-8a5a-ea3635b76f66" targetNamespace="http://schemas.microsoft.com/office/2006/metadata/properties" ma:root="true" ma:fieldsID="f5810105bde4a41b7143e69dd05e7d38" ns2:_="" ns3:_="">
    <xsd:import namespace="ecaa6e63-9357-4722-b68e-320f6a5c6e55"/>
    <xsd:import namespace="f30c65a6-f962-442f-8a5a-ea3635b76f6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aa6e63-9357-4722-b68e-320f6a5c6e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30c65a6-f962-442f-8a5a-ea3635b76f6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fa8cb82-c4f6-47d4-a200-25035cc51720}" ma:internalName="TaxCatchAll" ma:showField="CatchAllData" ma:web="f30c65a6-f962-442f-8a5a-ea3635b76f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8A0110-0827-4BC5-9552-FD3798A47FDB}">
  <ds:schemaRefs>
    <ds:schemaRef ds:uri="http://schemas.microsoft.com/sharepoint/v3/contenttype/forms"/>
  </ds:schemaRefs>
</ds:datastoreItem>
</file>

<file path=customXml/itemProps2.xml><?xml version="1.0" encoding="utf-8"?>
<ds:datastoreItem xmlns:ds="http://schemas.openxmlformats.org/officeDocument/2006/customXml" ds:itemID="{8E1C5B33-50C2-4546-9FA3-0F31DD46E9B1}">
  <ds:schemaRefs>
    <ds:schemaRef ds:uri="ecaa6e63-9357-4722-b68e-320f6a5c6e55"/>
    <ds:schemaRef ds:uri="f30c65a6-f962-442f-8a5a-ea3635b76f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A40A77C-8B1F-481B-A30B-03AD44FF6B9E}">
  <ds:schemaRefs>
    <ds:schemaRef ds:uri="ecaa6e63-9357-4722-b68e-320f6a5c6e55"/>
    <ds:schemaRef ds:uri="f30c65a6-f962-442f-8a5a-ea3635b76f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6</Notes>
  <HiddenSlides>0</HiddenSlide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office theme</vt:lpstr>
      <vt:lpstr>office theme</vt:lpstr>
      <vt:lpstr>PowerPoint Presentation</vt:lpstr>
      <vt:lpstr>Executive Summary </vt:lpstr>
      <vt:lpstr>Problem Statement</vt:lpstr>
      <vt:lpstr>Proposed Solution</vt:lpstr>
      <vt:lpstr>Apex Engineering Overview</vt:lpstr>
      <vt:lpstr>Management Team</vt:lpstr>
      <vt:lpstr>Java Genie Roadmap</vt:lpstr>
      <vt:lpstr>Java Genie (2024)</vt:lpstr>
      <vt:lpstr>Coffee Rewards (2025)</vt:lpstr>
      <vt:lpstr>Java Genie Espresso Machine (Q1 2026)</vt:lpstr>
      <vt:lpstr>Java Genie Vending Machine (Q4 2026)</vt:lpstr>
      <vt:lpstr>Maintenance Program </vt:lpstr>
      <vt:lpstr>PowerPoint Presentation</vt:lpstr>
      <vt:lpstr>Revenue Stream Breakdown</vt:lpstr>
      <vt:lpstr>Market Opportunity</vt:lpstr>
      <vt:lpstr>Customer and Target Market</vt:lpstr>
      <vt:lpstr>Customer Interview Summary</vt:lpstr>
      <vt:lpstr>Competitive Analysis Vending Machines</vt:lpstr>
      <vt:lpstr>Competitive Analysis Espresso Machines</vt:lpstr>
      <vt:lpstr>Competitive Analysis Coffee Apps</vt:lpstr>
      <vt:lpstr>Market Entry Strategy </vt:lpstr>
      <vt:lpstr>Distribution Channels</vt:lpstr>
      <vt:lpstr>Expenses &amp; Net Income</vt:lpstr>
      <vt:lpstr>Revenue and Cost of Goods Sold</vt:lpstr>
      <vt:lpstr>Investment Opportunity Summary</vt:lpstr>
      <vt:lpstr>Contact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2013-07-15T20:26:40Z</dcterms:created>
  <dcterms:modified xsi:type="dcterms:W3CDTF">2024-04-22T03:10:07Z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0x010100CF5B479A4EAFE34B8ECC574FBBED4337</vt:lpwstr>
  </property>
  <property fmtid="{D5CDD505-2E9C-101B-9397-08002B2CF9AE}" pid="3" name="MediaServiceImageTags">
    <vt:lpwstr/>
  </property>
</Properties>
</file>